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60" r:id="rId3"/>
    <p:sldId id="258" r:id="rId4"/>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p:scale>
          <a:sx n="55" d="100"/>
          <a:sy n="55" d="100"/>
        </p:scale>
        <p:origin x="-1842" y="-342"/>
      </p:cViewPr>
      <p:guideLst>
        <p:guide orient="horz" pos="3168"/>
        <p:guide pos="2448"/>
      </p:guideLst>
    </p:cSldViewPr>
  </p:slideViewPr>
  <p:notesTextViewPr>
    <p:cViewPr>
      <p:scale>
        <a:sx n="1" d="1"/>
        <a:sy n="1" d="1"/>
      </p:scale>
      <p:origin x="0" y="0"/>
    </p:cViewPr>
  </p:notesTextViewPr>
  <p:notesViewPr>
    <p:cSldViewPr snapToGrid="0">
      <p:cViewPr varScale="1">
        <p:scale>
          <a:sx n="95" d="100"/>
          <a:sy n="95" d="100"/>
        </p:scale>
        <p:origin x="35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ED1F3-897F-4F91-808A-3C29D729589B}" type="datetimeFigureOut">
              <a:rPr lang="en-US" smtClean="0"/>
              <a:t>12/17/2013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9C530D-0F46-4512-8B4D-F8E56353EF3D}" type="slidenum">
              <a:rPr lang="en-US" smtClean="0"/>
              <a:t>‹#›</a:t>
            </a:fld>
            <a:endParaRPr lang="en-US"/>
          </a:p>
        </p:txBody>
      </p:sp>
    </p:spTree>
    <p:extLst>
      <p:ext uri="{BB962C8B-B14F-4D97-AF65-F5344CB8AC3E}">
        <p14:creationId xmlns:p14="http://schemas.microsoft.com/office/powerpoint/2010/main" val="3994844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0278A-AE00-4DB9-87F6-3C4C044CC177}" type="datetimeFigureOut">
              <a:rPr lang="en-US" smtClean="0"/>
              <a:t>12/17/2013</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81C3FA-6AB9-4684-BE2A-B648EA3A05E1}" type="slidenum">
              <a:rPr lang="en-US" smtClean="0"/>
              <a:t>‹#›</a:t>
            </a:fld>
            <a:endParaRPr lang="en-US"/>
          </a:p>
        </p:txBody>
      </p:sp>
    </p:spTree>
    <p:extLst>
      <p:ext uri="{BB962C8B-B14F-4D97-AF65-F5344CB8AC3E}">
        <p14:creationId xmlns:p14="http://schemas.microsoft.com/office/powerpoint/2010/main" val="2639345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utside">
    <p:spTree>
      <p:nvGrpSpPr>
        <p:cNvPr id="1" name=""/>
        <p:cNvGrpSpPr/>
        <p:nvPr/>
      </p:nvGrpSpPr>
      <p:grpSpPr>
        <a:xfrm>
          <a:off x="0" y="0"/>
          <a:ext cx="0" cy="0"/>
          <a:chOff x="0" y="0"/>
          <a:chExt cx="0" cy="0"/>
        </a:xfrm>
      </p:grpSpPr>
      <p:sp>
        <p:nvSpPr>
          <p:cNvPr id="9" name="Rectangle 8"/>
          <p:cNvSpPr/>
          <p:nvPr/>
        </p:nvSpPr>
        <p:spPr>
          <a:xfrm>
            <a:off x="337457" y="342900"/>
            <a:ext cx="7088233" cy="434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5400000">
            <a:off x="-1143000" y="5029201"/>
            <a:ext cx="10058400" cy="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grpSp>
        <p:nvGrpSpPr>
          <p:cNvPr id="105" name="Group 104"/>
          <p:cNvGrpSpPr/>
          <p:nvPr/>
        </p:nvGrpSpPr>
        <p:grpSpPr>
          <a:xfrm>
            <a:off x="337457" y="342900"/>
            <a:ext cx="7086600" cy="4343400"/>
            <a:chOff x="412750" y="889000"/>
            <a:chExt cx="8324851" cy="5080001"/>
          </a:xfrm>
          <a:solidFill>
            <a:schemeClr val="accent2"/>
          </a:solidFill>
        </p:grpSpPr>
        <p:sp>
          <p:nvSpPr>
            <p:cNvPr id="106" name="Freeform 5"/>
            <p:cNvSpPr>
              <a:spLocks/>
            </p:cNvSpPr>
            <p:nvPr/>
          </p:nvSpPr>
          <p:spPr bwMode="auto">
            <a:xfrm>
              <a:off x="2786063" y="5803900"/>
              <a:ext cx="82550" cy="165100"/>
            </a:xfrm>
            <a:custGeom>
              <a:avLst/>
              <a:gdLst>
                <a:gd name="T0" fmla="*/ 22 w 22"/>
                <a:gd name="T1" fmla="*/ 0 h 44"/>
                <a:gd name="T2" fmla="*/ 0 w 22"/>
                <a:gd name="T3" fmla="*/ 44 h 44"/>
                <a:gd name="T4" fmla="*/ 11 w 22"/>
                <a:gd name="T5" fmla="*/ 44 h 44"/>
                <a:gd name="T6" fmla="*/ 22 w 22"/>
                <a:gd name="T7" fmla="*/ 0 h 44"/>
              </a:gdLst>
              <a:ahLst/>
              <a:cxnLst>
                <a:cxn ang="0">
                  <a:pos x="T0" y="T1"/>
                </a:cxn>
                <a:cxn ang="0">
                  <a:pos x="T2" y="T3"/>
                </a:cxn>
                <a:cxn ang="0">
                  <a:pos x="T4" y="T5"/>
                </a:cxn>
                <a:cxn ang="0">
                  <a:pos x="T6" y="T7"/>
                </a:cxn>
              </a:cxnLst>
              <a:rect l="0" t="0" r="r" b="b"/>
              <a:pathLst>
                <a:path w="22" h="44">
                  <a:moveTo>
                    <a:pt x="22" y="0"/>
                  </a:moveTo>
                  <a:cubicBezTo>
                    <a:pt x="22" y="0"/>
                    <a:pt x="6" y="19"/>
                    <a:pt x="0" y="44"/>
                  </a:cubicBezTo>
                  <a:cubicBezTo>
                    <a:pt x="11" y="44"/>
                    <a:pt x="11" y="44"/>
                    <a:pt x="11" y="44"/>
                  </a:cubicBezTo>
                  <a:cubicBezTo>
                    <a:pt x="10" y="32"/>
                    <a:pt x="13" y="17"/>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6"/>
            <p:cNvSpPr>
              <a:spLocks/>
            </p:cNvSpPr>
            <p:nvPr/>
          </p:nvSpPr>
          <p:spPr bwMode="auto">
            <a:xfrm>
              <a:off x="714375" y="2428875"/>
              <a:ext cx="2868613" cy="3540125"/>
            </a:xfrm>
            <a:custGeom>
              <a:avLst/>
              <a:gdLst>
                <a:gd name="T0" fmla="*/ 581 w 764"/>
                <a:gd name="T1" fmla="*/ 720 h 942"/>
                <a:gd name="T2" fmla="*/ 561 w 764"/>
                <a:gd name="T3" fmla="*/ 697 h 942"/>
                <a:gd name="T4" fmla="*/ 574 w 764"/>
                <a:gd name="T5" fmla="*/ 690 h 942"/>
                <a:gd name="T6" fmla="*/ 631 w 764"/>
                <a:gd name="T7" fmla="*/ 733 h 942"/>
                <a:gd name="T8" fmla="*/ 724 w 764"/>
                <a:gd name="T9" fmla="*/ 456 h 942"/>
                <a:gd name="T10" fmla="*/ 616 w 764"/>
                <a:gd name="T11" fmla="*/ 265 h 942"/>
                <a:gd name="T12" fmla="*/ 594 w 764"/>
                <a:gd name="T13" fmla="*/ 275 h 942"/>
                <a:gd name="T14" fmla="*/ 153 w 764"/>
                <a:gd name="T15" fmla="*/ 30 h 942"/>
                <a:gd name="T16" fmla="*/ 143 w 764"/>
                <a:gd name="T17" fmla="*/ 34 h 942"/>
                <a:gd name="T18" fmla="*/ 184 w 764"/>
                <a:gd name="T19" fmla="*/ 52 h 942"/>
                <a:gd name="T20" fmla="*/ 353 w 764"/>
                <a:gd name="T21" fmla="*/ 297 h 942"/>
                <a:gd name="T22" fmla="*/ 335 w 764"/>
                <a:gd name="T23" fmla="*/ 255 h 942"/>
                <a:gd name="T24" fmla="*/ 291 w 764"/>
                <a:gd name="T25" fmla="*/ 189 h 942"/>
                <a:gd name="T26" fmla="*/ 360 w 764"/>
                <a:gd name="T27" fmla="*/ 386 h 942"/>
                <a:gd name="T28" fmla="*/ 436 w 764"/>
                <a:gd name="T29" fmla="*/ 486 h 942"/>
                <a:gd name="T30" fmla="*/ 397 w 764"/>
                <a:gd name="T31" fmla="*/ 631 h 942"/>
                <a:gd name="T32" fmla="*/ 414 w 764"/>
                <a:gd name="T33" fmla="*/ 467 h 942"/>
                <a:gd name="T34" fmla="*/ 391 w 764"/>
                <a:gd name="T35" fmla="*/ 550 h 942"/>
                <a:gd name="T36" fmla="*/ 394 w 764"/>
                <a:gd name="T37" fmla="*/ 720 h 942"/>
                <a:gd name="T38" fmla="*/ 318 w 764"/>
                <a:gd name="T39" fmla="*/ 525 h 942"/>
                <a:gd name="T40" fmla="*/ 281 w 764"/>
                <a:gd name="T41" fmla="*/ 554 h 942"/>
                <a:gd name="T42" fmla="*/ 277 w 764"/>
                <a:gd name="T43" fmla="*/ 716 h 942"/>
                <a:gd name="T44" fmla="*/ 276 w 764"/>
                <a:gd name="T45" fmla="*/ 717 h 942"/>
                <a:gd name="T46" fmla="*/ 280 w 764"/>
                <a:gd name="T47" fmla="*/ 734 h 942"/>
                <a:gd name="T48" fmla="*/ 384 w 764"/>
                <a:gd name="T49" fmla="*/ 942 h 942"/>
                <a:gd name="T50" fmla="*/ 398 w 764"/>
                <a:gd name="T51" fmla="*/ 838 h 942"/>
                <a:gd name="T52" fmla="*/ 498 w 764"/>
                <a:gd name="T53" fmla="*/ 747 h 942"/>
                <a:gd name="T54" fmla="*/ 493 w 764"/>
                <a:gd name="T55" fmla="*/ 735 h 942"/>
                <a:gd name="T56" fmla="*/ 423 w 764"/>
                <a:gd name="T57" fmla="*/ 706 h 942"/>
                <a:gd name="T58" fmla="*/ 427 w 764"/>
                <a:gd name="T59" fmla="*/ 609 h 942"/>
                <a:gd name="T60" fmla="*/ 416 w 764"/>
                <a:gd name="T61" fmla="*/ 418 h 942"/>
                <a:gd name="T62" fmla="*/ 289 w 764"/>
                <a:gd name="T63" fmla="*/ 121 h 942"/>
                <a:gd name="T64" fmla="*/ 252 w 764"/>
                <a:gd name="T65" fmla="*/ 74 h 942"/>
                <a:gd name="T66" fmla="*/ 328 w 764"/>
                <a:gd name="T67" fmla="*/ 102 h 942"/>
                <a:gd name="T68" fmla="*/ 335 w 764"/>
                <a:gd name="T69" fmla="*/ 105 h 942"/>
                <a:gd name="T70" fmla="*/ 541 w 764"/>
                <a:gd name="T71" fmla="*/ 260 h 942"/>
                <a:gd name="T72" fmla="*/ 599 w 764"/>
                <a:gd name="T73" fmla="*/ 642 h 942"/>
                <a:gd name="T74" fmla="*/ 535 w 764"/>
                <a:gd name="T75" fmla="*/ 666 h 942"/>
                <a:gd name="T76" fmla="*/ 508 w 764"/>
                <a:gd name="T77" fmla="*/ 733 h 942"/>
                <a:gd name="T78" fmla="*/ 570 w 764"/>
                <a:gd name="T79" fmla="*/ 729 h 942"/>
                <a:gd name="T80" fmla="*/ 579 w 764"/>
                <a:gd name="T81" fmla="*/ 743 h 942"/>
                <a:gd name="T82" fmla="*/ 482 w 764"/>
                <a:gd name="T83" fmla="*/ 895 h 942"/>
                <a:gd name="T84" fmla="*/ 502 w 764"/>
                <a:gd name="T85" fmla="*/ 942 h 942"/>
                <a:gd name="T86" fmla="*/ 551 w 764"/>
                <a:gd name="T87" fmla="*/ 778 h 942"/>
                <a:gd name="T88" fmla="*/ 594 w 764"/>
                <a:gd name="T89" fmla="*/ 746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4" h="942">
                  <a:moveTo>
                    <a:pt x="594" y="746"/>
                  </a:moveTo>
                  <a:cubicBezTo>
                    <a:pt x="594" y="745"/>
                    <a:pt x="591" y="731"/>
                    <a:pt x="581" y="720"/>
                  </a:cubicBezTo>
                  <a:cubicBezTo>
                    <a:pt x="573" y="709"/>
                    <a:pt x="558" y="702"/>
                    <a:pt x="539" y="706"/>
                  </a:cubicBezTo>
                  <a:cubicBezTo>
                    <a:pt x="547" y="696"/>
                    <a:pt x="561" y="697"/>
                    <a:pt x="561" y="697"/>
                  </a:cubicBezTo>
                  <a:cubicBezTo>
                    <a:pt x="546" y="693"/>
                    <a:pt x="536" y="696"/>
                    <a:pt x="529" y="700"/>
                  </a:cubicBezTo>
                  <a:cubicBezTo>
                    <a:pt x="538" y="691"/>
                    <a:pt x="553" y="685"/>
                    <a:pt x="574" y="690"/>
                  </a:cubicBezTo>
                  <a:cubicBezTo>
                    <a:pt x="610" y="697"/>
                    <a:pt x="622" y="722"/>
                    <a:pt x="625" y="735"/>
                  </a:cubicBezTo>
                  <a:cubicBezTo>
                    <a:pt x="627" y="734"/>
                    <a:pt x="629" y="733"/>
                    <a:pt x="631" y="733"/>
                  </a:cubicBezTo>
                  <a:cubicBezTo>
                    <a:pt x="661" y="722"/>
                    <a:pt x="683" y="719"/>
                    <a:pt x="695" y="719"/>
                  </a:cubicBezTo>
                  <a:cubicBezTo>
                    <a:pt x="764" y="623"/>
                    <a:pt x="724" y="456"/>
                    <a:pt x="724" y="456"/>
                  </a:cubicBezTo>
                  <a:cubicBezTo>
                    <a:pt x="728" y="498"/>
                    <a:pt x="726" y="533"/>
                    <a:pt x="721" y="561"/>
                  </a:cubicBezTo>
                  <a:cubicBezTo>
                    <a:pt x="719" y="489"/>
                    <a:pt x="697" y="384"/>
                    <a:pt x="616" y="265"/>
                  </a:cubicBezTo>
                  <a:cubicBezTo>
                    <a:pt x="632" y="290"/>
                    <a:pt x="696" y="395"/>
                    <a:pt x="694" y="502"/>
                  </a:cubicBezTo>
                  <a:cubicBezTo>
                    <a:pt x="685" y="438"/>
                    <a:pt x="656" y="361"/>
                    <a:pt x="594" y="275"/>
                  </a:cubicBezTo>
                  <a:cubicBezTo>
                    <a:pt x="433" y="55"/>
                    <a:pt x="126" y="12"/>
                    <a:pt x="0" y="0"/>
                  </a:cubicBezTo>
                  <a:cubicBezTo>
                    <a:pt x="34" y="4"/>
                    <a:pt x="89" y="13"/>
                    <a:pt x="153" y="30"/>
                  </a:cubicBezTo>
                  <a:cubicBezTo>
                    <a:pt x="35" y="8"/>
                    <a:pt x="35" y="8"/>
                    <a:pt x="35" y="8"/>
                  </a:cubicBezTo>
                  <a:cubicBezTo>
                    <a:pt x="143" y="34"/>
                    <a:pt x="143" y="34"/>
                    <a:pt x="143" y="34"/>
                  </a:cubicBezTo>
                  <a:cubicBezTo>
                    <a:pt x="103" y="30"/>
                    <a:pt x="103" y="30"/>
                    <a:pt x="103" y="30"/>
                  </a:cubicBezTo>
                  <a:cubicBezTo>
                    <a:pt x="149" y="37"/>
                    <a:pt x="170" y="45"/>
                    <a:pt x="184" y="52"/>
                  </a:cubicBezTo>
                  <a:cubicBezTo>
                    <a:pt x="224" y="75"/>
                    <a:pt x="254" y="102"/>
                    <a:pt x="278" y="129"/>
                  </a:cubicBezTo>
                  <a:cubicBezTo>
                    <a:pt x="326" y="186"/>
                    <a:pt x="345" y="248"/>
                    <a:pt x="353" y="297"/>
                  </a:cubicBezTo>
                  <a:cubicBezTo>
                    <a:pt x="353" y="301"/>
                    <a:pt x="354" y="306"/>
                    <a:pt x="355" y="310"/>
                  </a:cubicBezTo>
                  <a:cubicBezTo>
                    <a:pt x="347" y="280"/>
                    <a:pt x="335" y="255"/>
                    <a:pt x="335" y="255"/>
                  </a:cubicBezTo>
                  <a:cubicBezTo>
                    <a:pt x="350" y="292"/>
                    <a:pt x="349" y="345"/>
                    <a:pt x="349" y="345"/>
                  </a:cubicBezTo>
                  <a:cubicBezTo>
                    <a:pt x="348" y="267"/>
                    <a:pt x="291" y="189"/>
                    <a:pt x="291" y="189"/>
                  </a:cubicBezTo>
                  <a:cubicBezTo>
                    <a:pt x="370" y="318"/>
                    <a:pt x="310" y="373"/>
                    <a:pt x="310" y="373"/>
                  </a:cubicBezTo>
                  <a:cubicBezTo>
                    <a:pt x="329" y="374"/>
                    <a:pt x="345" y="379"/>
                    <a:pt x="360" y="386"/>
                  </a:cubicBezTo>
                  <a:cubicBezTo>
                    <a:pt x="366" y="390"/>
                    <a:pt x="386" y="405"/>
                    <a:pt x="405" y="427"/>
                  </a:cubicBezTo>
                  <a:cubicBezTo>
                    <a:pt x="419" y="443"/>
                    <a:pt x="432" y="464"/>
                    <a:pt x="436" y="486"/>
                  </a:cubicBezTo>
                  <a:cubicBezTo>
                    <a:pt x="446" y="547"/>
                    <a:pt x="431" y="576"/>
                    <a:pt x="415" y="601"/>
                  </a:cubicBezTo>
                  <a:cubicBezTo>
                    <a:pt x="408" y="611"/>
                    <a:pt x="402" y="621"/>
                    <a:pt x="397" y="631"/>
                  </a:cubicBezTo>
                  <a:cubicBezTo>
                    <a:pt x="401" y="618"/>
                    <a:pt x="406" y="609"/>
                    <a:pt x="406" y="609"/>
                  </a:cubicBezTo>
                  <a:cubicBezTo>
                    <a:pt x="462" y="534"/>
                    <a:pt x="414" y="467"/>
                    <a:pt x="414" y="467"/>
                  </a:cubicBezTo>
                  <a:cubicBezTo>
                    <a:pt x="432" y="520"/>
                    <a:pt x="411" y="553"/>
                    <a:pt x="392" y="585"/>
                  </a:cubicBezTo>
                  <a:cubicBezTo>
                    <a:pt x="392" y="574"/>
                    <a:pt x="392" y="562"/>
                    <a:pt x="391" y="550"/>
                  </a:cubicBezTo>
                  <a:cubicBezTo>
                    <a:pt x="391" y="550"/>
                    <a:pt x="387" y="579"/>
                    <a:pt x="373" y="605"/>
                  </a:cubicBezTo>
                  <a:cubicBezTo>
                    <a:pt x="361" y="626"/>
                    <a:pt x="354" y="682"/>
                    <a:pt x="394" y="720"/>
                  </a:cubicBezTo>
                  <a:cubicBezTo>
                    <a:pt x="399" y="725"/>
                    <a:pt x="403" y="729"/>
                    <a:pt x="408" y="733"/>
                  </a:cubicBezTo>
                  <a:cubicBezTo>
                    <a:pt x="345" y="714"/>
                    <a:pt x="269" y="663"/>
                    <a:pt x="318" y="525"/>
                  </a:cubicBezTo>
                  <a:cubicBezTo>
                    <a:pt x="318" y="525"/>
                    <a:pt x="288" y="559"/>
                    <a:pt x="281" y="610"/>
                  </a:cubicBezTo>
                  <a:cubicBezTo>
                    <a:pt x="279" y="594"/>
                    <a:pt x="279" y="575"/>
                    <a:pt x="281" y="554"/>
                  </a:cubicBezTo>
                  <a:cubicBezTo>
                    <a:pt x="281" y="554"/>
                    <a:pt x="246" y="654"/>
                    <a:pt x="297" y="725"/>
                  </a:cubicBezTo>
                  <a:cubicBezTo>
                    <a:pt x="290" y="722"/>
                    <a:pt x="283" y="719"/>
                    <a:pt x="277" y="716"/>
                  </a:cubicBezTo>
                  <a:cubicBezTo>
                    <a:pt x="277" y="716"/>
                    <a:pt x="276" y="716"/>
                    <a:pt x="275" y="716"/>
                  </a:cubicBezTo>
                  <a:cubicBezTo>
                    <a:pt x="275" y="717"/>
                    <a:pt x="276" y="717"/>
                    <a:pt x="276" y="717"/>
                  </a:cubicBezTo>
                  <a:cubicBezTo>
                    <a:pt x="297" y="734"/>
                    <a:pt x="315" y="749"/>
                    <a:pt x="329" y="763"/>
                  </a:cubicBezTo>
                  <a:cubicBezTo>
                    <a:pt x="306" y="748"/>
                    <a:pt x="280" y="734"/>
                    <a:pt x="280" y="734"/>
                  </a:cubicBezTo>
                  <a:cubicBezTo>
                    <a:pt x="379" y="792"/>
                    <a:pt x="389" y="884"/>
                    <a:pt x="391" y="907"/>
                  </a:cubicBezTo>
                  <a:cubicBezTo>
                    <a:pt x="389" y="919"/>
                    <a:pt x="387" y="930"/>
                    <a:pt x="384" y="942"/>
                  </a:cubicBezTo>
                  <a:cubicBezTo>
                    <a:pt x="398" y="942"/>
                    <a:pt x="398" y="942"/>
                    <a:pt x="398" y="942"/>
                  </a:cubicBezTo>
                  <a:cubicBezTo>
                    <a:pt x="406" y="905"/>
                    <a:pt x="412" y="869"/>
                    <a:pt x="398" y="838"/>
                  </a:cubicBezTo>
                  <a:cubicBezTo>
                    <a:pt x="388" y="815"/>
                    <a:pt x="378" y="800"/>
                    <a:pt x="366" y="785"/>
                  </a:cubicBezTo>
                  <a:cubicBezTo>
                    <a:pt x="428" y="786"/>
                    <a:pt x="473" y="768"/>
                    <a:pt x="498" y="747"/>
                  </a:cubicBezTo>
                  <a:cubicBezTo>
                    <a:pt x="501" y="745"/>
                    <a:pt x="502" y="742"/>
                    <a:pt x="501" y="739"/>
                  </a:cubicBezTo>
                  <a:cubicBezTo>
                    <a:pt x="499" y="736"/>
                    <a:pt x="496" y="735"/>
                    <a:pt x="493" y="735"/>
                  </a:cubicBezTo>
                  <a:cubicBezTo>
                    <a:pt x="493" y="735"/>
                    <a:pt x="483" y="736"/>
                    <a:pt x="469" y="733"/>
                  </a:cubicBezTo>
                  <a:cubicBezTo>
                    <a:pt x="455" y="730"/>
                    <a:pt x="437" y="723"/>
                    <a:pt x="423" y="706"/>
                  </a:cubicBezTo>
                  <a:cubicBezTo>
                    <a:pt x="417" y="699"/>
                    <a:pt x="412" y="690"/>
                    <a:pt x="408" y="679"/>
                  </a:cubicBezTo>
                  <a:cubicBezTo>
                    <a:pt x="396" y="649"/>
                    <a:pt x="410" y="635"/>
                    <a:pt x="427" y="609"/>
                  </a:cubicBezTo>
                  <a:cubicBezTo>
                    <a:pt x="443" y="583"/>
                    <a:pt x="461" y="547"/>
                    <a:pt x="449" y="483"/>
                  </a:cubicBezTo>
                  <a:cubicBezTo>
                    <a:pt x="445" y="458"/>
                    <a:pt x="431" y="436"/>
                    <a:pt x="416" y="418"/>
                  </a:cubicBezTo>
                  <a:cubicBezTo>
                    <a:pt x="398" y="397"/>
                    <a:pt x="378" y="382"/>
                    <a:pt x="370" y="376"/>
                  </a:cubicBezTo>
                  <a:cubicBezTo>
                    <a:pt x="372" y="352"/>
                    <a:pt x="378" y="227"/>
                    <a:pt x="289" y="121"/>
                  </a:cubicBezTo>
                  <a:cubicBezTo>
                    <a:pt x="273" y="102"/>
                    <a:pt x="254" y="83"/>
                    <a:pt x="231" y="67"/>
                  </a:cubicBezTo>
                  <a:cubicBezTo>
                    <a:pt x="238" y="69"/>
                    <a:pt x="245" y="72"/>
                    <a:pt x="252" y="74"/>
                  </a:cubicBezTo>
                  <a:cubicBezTo>
                    <a:pt x="273" y="82"/>
                    <a:pt x="294" y="89"/>
                    <a:pt x="309" y="95"/>
                  </a:cubicBezTo>
                  <a:cubicBezTo>
                    <a:pt x="317" y="98"/>
                    <a:pt x="324" y="100"/>
                    <a:pt x="328" y="102"/>
                  </a:cubicBezTo>
                  <a:cubicBezTo>
                    <a:pt x="331" y="103"/>
                    <a:pt x="332" y="104"/>
                    <a:pt x="334" y="104"/>
                  </a:cubicBezTo>
                  <a:cubicBezTo>
                    <a:pt x="334" y="104"/>
                    <a:pt x="335" y="104"/>
                    <a:pt x="335" y="105"/>
                  </a:cubicBezTo>
                  <a:cubicBezTo>
                    <a:pt x="335" y="105"/>
                    <a:pt x="335" y="105"/>
                    <a:pt x="335" y="105"/>
                  </a:cubicBezTo>
                  <a:cubicBezTo>
                    <a:pt x="429" y="151"/>
                    <a:pt x="495" y="205"/>
                    <a:pt x="541" y="260"/>
                  </a:cubicBezTo>
                  <a:cubicBezTo>
                    <a:pt x="614" y="345"/>
                    <a:pt x="637" y="434"/>
                    <a:pt x="637" y="505"/>
                  </a:cubicBezTo>
                  <a:cubicBezTo>
                    <a:pt x="638" y="576"/>
                    <a:pt x="615" y="630"/>
                    <a:pt x="599" y="642"/>
                  </a:cubicBezTo>
                  <a:cubicBezTo>
                    <a:pt x="596" y="645"/>
                    <a:pt x="594" y="645"/>
                    <a:pt x="593" y="645"/>
                  </a:cubicBezTo>
                  <a:cubicBezTo>
                    <a:pt x="568" y="646"/>
                    <a:pt x="549" y="655"/>
                    <a:pt x="535" y="666"/>
                  </a:cubicBezTo>
                  <a:cubicBezTo>
                    <a:pt x="506" y="691"/>
                    <a:pt x="505" y="726"/>
                    <a:pt x="505" y="727"/>
                  </a:cubicBezTo>
                  <a:cubicBezTo>
                    <a:pt x="505" y="730"/>
                    <a:pt x="506" y="732"/>
                    <a:pt x="508" y="733"/>
                  </a:cubicBezTo>
                  <a:cubicBezTo>
                    <a:pt x="511" y="735"/>
                    <a:pt x="514" y="734"/>
                    <a:pt x="516" y="733"/>
                  </a:cubicBezTo>
                  <a:cubicBezTo>
                    <a:pt x="548" y="710"/>
                    <a:pt x="561" y="718"/>
                    <a:pt x="570" y="729"/>
                  </a:cubicBezTo>
                  <a:cubicBezTo>
                    <a:pt x="574" y="733"/>
                    <a:pt x="577" y="738"/>
                    <a:pt x="578" y="742"/>
                  </a:cubicBezTo>
                  <a:cubicBezTo>
                    <a:pt x="579" y="742"/>
                    <a:pt x="579" y="743"/>
                    <a:pt x="579" y="743"/>
                  </a:cubicBezTo>
                  <a:cubicBezTo>
                    <a:pt x="571" y="747"/>
                    <a:pt x="558" y="755"/>
                    <a:pt x="543" y="767"/>
                  </a:cubicBezTo>
                  <a:cubicBezTo>
                    <a:pt x="515" y="791"/>
                    <a:pt x="483" y="831"/>
                    <a:pt x="482" y="895"/>
                  </a:cubicBezTo>
                  <a:cubicBezTo>
                    <a:pt x="481" y="913"/>
                    <a:pt x="483" y="929"/>
                    <a:pt x="488" y="942"/>
                  </a:cubicBezTo>
                  <a:cubicBezTo>
                    <a:pt x="502" y="942"/>
                    <a:pt x="502" y="942"/>
                    <a:pt x="502" y="942"/>
                  </a:cubicBezTo>
                  <a:cubicBezTo>
                    <a:pt x="498" y="929"/>
                    <a:pt x="495" y="914"/>
                    <a:pt x="495" y="896"/>
                  </a:cubicBezTo>
                  <a:cubicBezTo>
                    <a:pt x="497" y="836"/>
                    <a:pt x="526" y="800"/>
                    <a:pt x="551" y="778"/>
                  </a:cubicBezTo>
                  <a:cubicBezTo>
                    <a:pt x="572" y="761"/>
                    <a:pt x="590" y="754"/>
                    <a:pt x="590" y="754"/>
                  </a:cubicBezTo>
                  <a:cubicBezTo>
                    <a:pt x="593" y="752"/>
                    <a:pt x="595" y="749"/>
                    <a:pt x="594" y="74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7"/>
            <p:cNvSpPr>
              <a:spLocks/>
            </p:cNvSpPr>
            <p:nvPr/>
          </p:nvSpPr>
          <p:spPr bwMode="auto">
            <a:xfrm>
              <a:off x="2846388" y="5619750"/>
              <a:ext cx="819150" cy="349250"/>
            </a:xfrm>
            <a:custGeom>
              <a:avLst/>
              <a:gdLst>
                <a:gd name="T0" fmla="*/ 218 w 218"/>
                <a:gd name="T1" fmla="*/ 56 h 93"/>
                <a:gd name="T2" fmla="*/ 15 w 218"/>
                <a:gd name="T3" fmla="*/ 64 h 93"/>
                <a:gd name="T4" fmla="*/ 0 w 218"/>
                <a:gd name="T5" fmla="*/ 93 h 93"/>
                <a:gd name="T6" fmla="*/ 180 w 218"/>
                <a:gd name="T7" fmla="*/ 93 h 93"/>
                <a:gd name="T8" fmla="*/ 175 w 218"/>
                <a:gd name="T9" fmla="*/ 87 h 93"/>
                <a:gd name="T10" fmla="*/ 187 w 218"/>
                <a:gd name="T11" fmla="*/ 93 h 93"/>
                <a:gd name="T12" fmla="*/ 211 w 218"/>
                <a:gd name="T13" fmla="*/ 93 h 93"/>
                <a:gd name="T14" fmla="*/ 140 w 218"/>
                <a:gd name="T15" fmla="*/ 42 h 93"/>
                <a:gd name="T16" fmla="*/ 218 w 218"/>
                <a:gd name="T17" fmla="*/ 5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8" h="93">
                  <a:moveTo>
                    <a:pt x="218" y="56"/>
                  </a:moveTo>
                  <a:cubicBezTo>
                    <a:pt x="159" y="0"/>
                    <a:pt x="61" y="4"/>
                    <a:pt x="15" y="64"/>
                  </a:cubicBezTo>
                  <a:cubicBezTo>
                    <a:pt x="7" y="75"/>
                    <a:pt x="3" y="84"/>
                    <a:pt x="0" y="93"/>
                  </a:cubicBezTo>
                  <a:cubicBezTo>
                    <a:pt x="180" y="93"/>
                    <a:pt x="180" y="93"/>
                    <a:pt x="180" y="93"/>
                  </a:cubicBezTo>
                  <a:cubicBezTo>
                    <a:pt x="177" y="89"/>
                    <a:pt x="175" y="87"/>
                    <a:pt x="175" y="87"/>
                  </a:cubicBezTo>
                  <a:cubicBezTo>
                    <a:pt x="179" y="89"/>
                    <a:pt x="184" y="91"/>
                    <a:pt x="187" y="93"/>
                  </a:cubicBezTo>
                  <a:cubicBezTo>
                    <a:pt x="211" y="93"/>
                    <a:pt x="211" y="93"/>
                    <a:pt x="211" y="93"/>
                  </a:cubicBezTo>
                  <a:cubicBezTo>
                    <a:pt x="189" y="52"/>
                    <a:pt x="140" y="42"/>
                    <a:pt x="140" y="42"/>
                  </a:cubicBezTo>
                  <a:cubicBezTo>
                    <a:pt x="181" y="34"/>
                    <a:pt x="218" y="56"/>
                    <a:pt x="21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8"/>
            <p:cNvSpPr>
              <a:spLocks/>
            </p:cNvSpPr>
            <p:nvPr/>
          </p:nvSpPr>
          <p:spPr bwMode="auto">
            <a:xfrm>
              <a:off x="412750" y="3887788"/>
              <a:ext cx="1311275" cy="2081213"/>
            </a:xfrm>
            <a:custGeom>
              <a:avLst/>
              <a:gdLst>
                <a:gd name="T0" fmla="*/ 251 w 349"/>
                <a:gd name="T1" fmla="*/ 297 h 554"/>
                <a:gd name="T2" fmla="*/ 185 w 349"/>
                <a:gd name="T3" fmla="*/ 299 h 554"/>
                <a:gd name="T4" fmla="*/ 211 w 349"/>
                <a:gd name="T5" fmla="*/ 289 h 554"/>
                <a:gd name="T6" fmla="*/ 211 w 349"/>
                <a:gd name="T7" fmla="*/ 289 h 554"/>
                <a:gd name="T8" fmla="*/ 277 w 349"/>
                <a:gd name="T9" fmla="*/ 293 h 554"/>
                <a:gd name="T10" fmla="*/ 268 w 349"/>
                <a:gd name="T11" fmla="*/ 289 h 554"/>
                <a:gd name="T12" fmla="*/ 309 w 349"/>
                <a:gd name="T13" fmla="*/ 280 h 554"/>
                <a:gd name="T14" fmla="*/ 337 w 349"/>
                <a:gd name="T15" fmla="*/ 205 h 554"/>
                <a:gd name="T16" fmla="*/ 331 w 349"/>
                <a:gd name="T17" fmla="*/ 219 h 554"/>
                <a:gd name="T18" fmla="*/ 322 w 349"/>
                <a:gd name="T19" fmla="*/ 169 h 554"/>
                <a:gd name="T20" fmla="*/ 318 w 349"/>
                <a:gd name="T21" fmla="*/ 194 h 554"/>
                <a:gd name="T22" fmla="*/ 291 w 349"/>
                <a:gd name="T23" fmla="*/ 136 h 554"/>
                <a:gd name="T24" fmla="*/ 285 w 349"/>
                <a:gd name="T25" fmla="*/ 266 h 554"/>
                <a:gd name="T26" fmla="*/ 230 w 349"/>
                <a:gd name="T27" fmla="*/ 264 h 554"/>
                <a:gd name="T28" fmla="*/ 177 w 349"/>
                <a:gd name="T29" fmla="*/ 141 h 554"/>
                <a:gd name="T30" fmla="*/ 319 w 349"/>
                <a:gd name="T31" fmla="*/ 2 h 554"/>
                <a:gd name="T32" fmla="*/ 209 w 349"/>
                <a:gd name="T33" fmla="*/ 50 h 554"/>
                <a:gd name="T34" fmla="*/ 145 w 349"/>
                <a:gd name="T35" fmla="*/ 59 h 554"/>
                <a:gd name="T36" fmla="*/ 170 w 349"/>
                <a:gd name="T37" fmla="*/ 66 h 554"/>
                <a:gd name="T38" fmla="*/ 134 w 349"/>
                <a:gd name="T39" fmla="*/ 65 h 554"/>
                <a:gd name="T40" fmla="*/ 160 w 349"/>
                <a:gd name="T41" fmla="*/ 75 h 554"/>
                <a:gd name="T42" fmla="*/ 115 w 349"/>
                <a:gd name="T43" fmla="*/ 75 h 554"/>
                <a:gd name="T44" fmla="*/ 164 w 349"/>
                <a:gd name="T45" fmla="*/ 87 h 554"/>
                <a:gd name="T46" fmla="*/ 101 w 349"/>
                <a:gd name="T47" fmla="*/ 91 h 554"/>
                <a:gd name="T48" fmla="*/ 159 w 349"/>
                <a:gd name="T49" fmla="*/ 105 h 554"/>
                <a:gd name="T50" fmla="*/ 155 w 349"/>
                <a:gd name="T51" fmla="*/ 109 h 554"/>
                <a:gd name="T52" fmla="*/ 0 w 349"/>
                <a:gd name="T53" fmla="*/ 73 h 554"/>
                <a:gd name="T54" fmla="*/ 0 w 349"/>
                <a:gd name="T55" fmla="*/ 91 h 554"/>
                <a:gd name="T56" fmla="*/ 147 w 349"/>
                <a:gd name="T57" fmla="*/ 128 h 554"/>
                <a:gd name="T58" fmla="*/ 197 w 349"/>
                <a:gd name="T59" fmla="*/ 279 h 554"/>
                <a:gd name="T60" fmla="*/ 197 w 349"/>
                <a:gd name="T61" fmla="*/ 279 h 554"/>
                <a:gd name="T62" fmla="*/ 111 w 349"/>
                <a:gd name="T63" fmla="*/ 326 h 554"/>
                <a:gd name="T64" fmla="*/ 71 w 349"/>
                <a:gd name="T65" fmla="*/ 554 h 554"/>
                <a:gd name="T66" fmla="*/ 87 w 349"/>
                <a:gd name="T67" fmla="*/ 554 h 554"/>
                <a:gd name="T68" fmla="*/ 72 w 349"/>
                <a:gd name="T69" fmla="*/ 402 h 554"/>
                <a:gd name="T70" fmla="*/ 251 w 349"/>
                <a:gd name="T71" fmla="*/ 297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49" h="554">
                  <a:moveTo>
                    <a:pt x="251" y="297"/>
                  </a:moveTo>
                  <a:cubicBezTo>
                    <a:pt x="224" y="295"/>
                    <a:pt x="203" y="296"/>
                    <a:pt x="185" y="299"/>
                  </a:cubicBezTo>
                  <a:cubicBezTo>
                    <a:pt x="193" y="295"/>
                    <a:pt x="202" y="292"/>
                    <a:pt x="211" y="289"/>
                  </a:cubicBezTo>
                  <a:cubicBezTo>
                    <a:pt x="211" y="289"/>
                    <a:pt x="211" y="289"/>
                    <a:pt x="211" y="289"/>
                  </a:cubicBezTo>
                  <a:cubicBezTo>
                    <a:pt x="227" y="286"/>
                    <a:pt x="250" y="286"/>
                    <a:pt x="277" y="293"/>
                  </a:cubicBezTo>
                  <a:cubicBezTo>
                    <a:pt x="277" y="293"/>
                    <a:pt x="274" y="292"/>
                    <a:pt x="268" y="289"/>
                  </a:cubicBezTo>
                  <a:cubicBezTo>
                    <a:pt x="278" y="290"/>
                    <a:pt x="291" y="289"/>
                    <a:pt x="309" y="280"/>
                  </a:cubicBezTo>
                  <a:cubicBezTo>
                    <a:pt x="349" y="260"/>
                    <a:pt x="337" y="205"/>
                    <a:pt x="337" y="205"/>
                  </a:cubicBezTo>
                  <a:cubicBezTo>
                    <a:pt x="336" y="214"/>
                    <a:pt x="333" y="218"/>
                    <a:pt x="331" y="219"/>
                  </a:cubicBezTo>
                  <a:cubicBezTo>
                    <a:pt x="332" y="193"/>
                    <a:pt x="322" y="169"/>
                    <a:pt x="322" y="169"/>
                  </a:cubicBezTo>
                  <a:cubicBezTo>
                    <a:pt x="326" y="186"/>
                    <a:pt x="321" y="192"/>
                    <a:pt x="318" y="194"/>
                  </a:cubicBezTo>
                  <a:cubicBezTo>
                    <a:pt x="310" y="164"/>
                    <a:pt x="291" y="136"/>
                    <a:pt x="291" y="136"/>
                  </a:cubicBezTo>
                  <a:cubicBezTo>
                    <a:pt x="291" y="136"/>
                    <a:pt x="342" y="240"/>
                    <a:pt x="285" y="266"/>
                  </a:cubicBezTo>
                  <a:cubicBezTo>
                    <a:pt x="263" y="275"/>
                    <a:pt x="245" y="272"/>
                    <a:pt x="230" y="264"/>
                  </a:cubicBezTo>
                  <a:cubicBezTo>
                    <a:pt x="201" y="239"/>
                    <a:pt x="170" y="199"/>
                    <a:pt x="177" y="141"/>
                  </a:cubicBezTo>
                  <a:cubicBezTo>
                    <a:pt x="190" y="28"/>
                    <a:pt x="319" y="2"/>
                    <a:pt x="319" y="2"/>
                  </a:cubicBezTo>
                  <a:cubicBezTo>
                    <a:pt x="319" y="2"/>
                    <a:pt x="269" y="0"/>
                    <a:pt x="209" y="50"/>
                  </a:cubicBezTo>
                  <a:cubicBezTo>
                    <a:pt x="172" y="68"/>
                    <a:pt x="145" y="59"/>
                    <a:pt x="145" y="59"/>
                  </a:cubicBezTo>
                  <a:cubicBezTo>
                    <a:pt x="154" y="64"/>
                    <a:pt x="162" y="66"/>
                    <a:pt x="170" y="66"/>
                  </a:cubicBezTo>
                  <a:cubicBezTo>
                    <a:pt x="160" y="68"/>
                    <a:pt x="148" y="68"/>
                    <a:pt x="134" y="65"/>
                  </a:cubicBezTo>
                  <a:cubicBezTo>
                    <a:pt x="134" y="65"/>
                    <a:pt x="144" y="72"/>
                    <a:pt x="160" y="75"/>
                  </a:cubicBezTo>
                  <a:cubicBezTo>
                    <a:pt x="148" y="78"/>
                    <a:pt x="133" y="79"/>
                    <a:pt x="115" y="75"/>
                  </a:cubicBezTo>
                  <a:cubicBezTo>
                    <a:pt x="115" y="75"/>
                    <a:pt x="137" y="89"/>
                    <a:pt x="164" y="87"/>
                  </a:cubicBezTo>
                  <a:cubicBezTo>
                    <a:pt x="149" y="94"/>
                    <a:pt x="129" y="98"/>
                    <a:pt x="101" y="91"/>
                  </a:cubicBezTo>
                  <a:cubicBezTo>
                    <a:pt x="101" y="91"/>
                    <a:pt x="127" y="109"/>
                    <a:pt x="159" y="105"/>
                  </a:cubicBezTo>
                  <a:cubicBezTo>
                    <a:pt x="158" y="106"/>
                    <a:pt x="156" y="108"/>
                    <a:pt x="155" y="109"/>
                  </a:cubicBezTo>
                  <a:cubicBezTo>
                    <a:pt x="110" y="133"/>
                    <a:pt x="44" y="114"/>
                    <a:pt x="0" y="73"/>
                  </a:cubicBezTo>
                  <a:cubicBezTo>
                    <a:pt x="0" y="91"/>
                    <a:pt x="0" y="91"/>
                    <a:pt x="0" y="91"/>
                  </a:cubicBezTo>
                  <a:cubicBezTo>
                    <a:pt x="43" y="126"/>
                    <a:pt x="100" y="144"/>
                    <a:pt x="147" y="128"/>
                  </a:cubicBezTo>
                  <a:cubicBezTo>
                    <a:pt x="139" y="154"/>
                    <a:pt x="136" y="207"/>
                    <a:pt x="197" y="279"/>
                  </a:cubicBezTo>
                  <a:cubicBezTo>
                    <a:pt x="197" y="279"/>
                    <a:pt x="197" y="279"/>
                    <a:pt x="197" y="279"/>
                  </a:cubicBezTo>
                  <a:cubicBezTo>
                    <a:pt x="162" y="291"/>
                    <a:pt x="133" y="308"/>
                    <a:pt x="111" y="326"/>
                  </a:cubicBezTo>
                  <a:cubicBezTo>
                    <a:pt x="33" y="393"/>
                    <a:pt x="34" y="491"/>
                    <a:pt x="71" y="554"/>
                  </a:cubicBezTo>
                  <a:cubicBezTo>
                    <a:pt x="87" y="554"/>
                    <a:pt x="87" y="554"/>
                    <a:pt x="87" y="554"/>
                  </a:cubicBezTo>
                  <a:cubicBezTo>
                    <a:pt x="61" y="514"/>
                    <a:pt x="50" y="455"/>
                    <a:pt x="72" y="402"/>
                  </a:cubicBezTo>
                  <a:cubicBezTo>
                    <a:pt x="125" y="296"/>
                    <a:pt x="251" y="297"/>
                    <a:pt x="251" y="29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9"/>
            <p:cNvSpPr>
              <a:spLocks/>
            </p:cNvSpPr>
            <p:nvPr/>
          </p:nvSpPr>
          <p:spPr bwMode="auto">
            <a:xfrm>
              <a:off x="3011488" y="3406775"/>
              <a:ext cx="15875" cy="19050"/>
            </a:xfrm>
            <a:custGeom>
              <a:avLst/>
              <a:gdLst>
                <a:gd name="T0" fmla="*/ 4 w 4"/>
                <a:gd name="T1" fmla="*/ 5 h 5"/>
                <a:gd name="T2" fmla="*/ 0 w 4"/>
                <a:gd name="T3" fmla="*/ 0 h 5"/>
                <a:gd name="T4" fmla="*/ 4 w 4"/>
                <a:gd name="T5" fmla="*/ 5 h 5"/>
              </a:gdLst>
              <a:ahLst/>
              <a:cxnLst>
                <a:cxn ang="0">
                  <a:pos x="T0" y="T1"/>
                </a:cxn>
                <a:cxn ang="0">
                  <a:pos x="T2" y="T3"/>
                </a:cxn>
                <a:cxn ang="0">
                  <a:pos x="T4" y="T5"/>
                </a:cxn>
              </a:cxnLst>
              <a:rect l="0" t="0" r="r" b="b"/>
              <a:pathLst>
                <a:path w="4" h="5">
                  <a:moveTo>
                    <a:pt x="4" y="5"/>
                  </a:moveTo>
                  <a:cubicBezTo>
                    <a:pt x="2" y="2"/>
                    <a:pt x="0" y="0"/>
                    <a:pt x="0" y="0"/>
                  </a:cubicBezTo>
                  <a:cubicBezTo>
                    <a:pt x="1" y="1"/>
                    <a:pt x="3" y="3"/>
                    <a:pt x="4" y="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10"/>
            <p:cNvSpPr>
              <a:spLocks/>
            </p:cNvSpPr>
            <p:nvPr/>
          </p:nvSpPr>
          <p:spPr bwMode="auto">
            <a:xfrm>
              <a:off x="762000" y="5360988"/>
              <a:ext cx="965200" cy="608013"/>
            </a:xfrm>
            <a:custGeom>
              <a:avLst/>
              <a:gdLst>
                <a:gd name="T0" fmla="*/ 131 w 257"/>
                <a:gd name="T1" fmla="*/ 7 h 162"/>
                <a:gd name="T2" fmla="*/ 51 w 257"/>
                <a:gd name="T3" fmla="*/ 156 h 162"/>
                <a:gd name="T4" fmla="*/ 56 w 257"/>
                <a:gd name="T5" fmla="*/ 162 h 162"/>
                <a:gd name="T6" fmla="*/ 109 w 257"/>
                <a:gd name="T7" fmla="*/ 162 h 162"/>
                <a:gd name="T8" fmla="*/ 102 w 257"/>
                <a:gd name="T9" fmla="*/ 155 h 162"/>
                <a:gd name="T10" fmla="*/ 92 w 257"/>
                <a:gd name="T11" fmla="*/ 119 h 162"/>
                <a:gd name="T12" fmla="*/ 122 w 257"/>
                <a:gd name="T13" fmla="*/ 91 h 162"/>
                <a:gd name="T14" fmla="*/ 156 w 257"/>
                <a:gd name="T15" fmla="*/ 107 h 162"/>
                <a:gd name="T16" fmla="*/ 174 w 257"/>
                <a:gd name="T17" fmla="*/ 162 h 162"/>
                <a:gd name="T18" fmla="*/ 256 w 257"/>
                <a:gd name="T19" fmla="*/ 162 h 162"/>
                <a:gd name="T20" fmla="*/ 254 w 257"/>
                <a:gd name="T21" fmla="*/ 117 h 162"/>
                <a:gd name="T22" fmla="*/ 131 w 257"/>
                <a:gd name="T23" fmla="*/ 7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7" h="162">
                  <a:moveTo>
                    <a:pt x="131" y="7"/>
                  </a:moveTo>
                  <a:cubicBezTo>
                    <a:pt x="59" y="0"/>
                    <a:pt x="0" y="95"/>
                    <a:pt x="51" y="156"/>
                  </a:cubicBezTo>
                  <a:cubicBezTo>
                    <a:pt x="53" y="158"/>
                    <a:pt x="54" y="160"/>
                    <a:pt x="56" y="162"/>
                  </a:cubicBezTo>
                  <a:cubicBezTo>
                    <a:pt x="109" y="162"/>
                    <a:pt x="109" y="162"/>
                    <a:pt x="109" y="162"/>
                  </a:cubicBezTo>
                  <a:cubicBezTo>
                    <a:pt x="106" y="160"/>
                    <a:pt x="104" y="158"/>
                    <a:pt x="102" y="155"/>
                  </a:cubicBezTo>
                  <a:cubicBezTo>
                    <a:pt x="91" y="143"/>
                    <a:pt x="89" y="130"/>
                    <a:pt x="92" y="119"/>
                  </a:cubicBezTo>
                  <a:cubicBezTo>
                    <a:pt x="98" y="106"/>
                    <a:pt x="110" y="96"/>
                    <a:pt x="122" y="91"/>
                  </a:cubicBezTo>
                  <a:cubicBezTo>
                    <a:pt x="133" y="90"/>
                    <a:pt x="145" y="94"/>
                    <a:pt x="156" y="107"/>
                  </a:cubicBezTo>
                  <a:cubicBezTo>
                    <a:pt x="173" y="127"/>
                    <a:pt x="176" y="144"/>
                    <a:pt x="174" y="162"/>
                  </a:cubicBezTo>
                  <a:cubicBezTo>
                    <a:pt x="256" y="162"/>
                    <a:pt x="256" y="162"/>
                    <a:pt x="256" y="162"/>
                  </a:cubicBezTo>
                  <a:cubicBezTo>
                    <a:pt x="257" y="148"/>
                    <a:pt x="256" y="133"/>
                    <a:pt x="254" y="117"/>
                  </a:cubicBezTo>
                  <a:cubicBezTo>
                    <a:pt x="245" y="47"/>
                    <a:pt x="182" y="10"/>
                    <a:pt x="131" y="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11"/>
            <p:cNvSpPr>
              <a:spLocks/>
            </p:cNvSpPr>
            <p:nvPr/>
          </p:nvSpPr>
          <p:spPr bwMode="auto">
            <a:xfrm>
              <a:off x="3976688" y="4910138"/>
              <a:ext cx="203200" cy="428625"/>
            </a:xfrm>
            <a:custGeom>
              <a:avLst/>
              <a:gdLst>
                <a:gd name="T0" fmla="*/ 21 w 54"/>
                <a:gd name="T1" fmla="*/ 11 h 114"/>
                <a:gd name="T2" fmla="*/ 9 w 54"/>
                <a:gd name="T3" fmla="*/ 28 h 114"/>
                <a:gd name="T4" fmla="*/ 14 w 54"/>
                <a:gd name="T5" fmla="*/ 32 h 114"/>
                <a:gd name="T6" fmla="*/ 20 w 54"/>
                <a:gd name="T7" fmla="*/ 113 h 114"/>
                <a:gd name="T8" fmla="*/ 29 w 54"/>
                <a:gd name="T9" fmla="*/ 88 h 114"/>
                <a:gd name="T10" fmla="*/ 24 w 54"/>
                <a:gd name="T11" fmla="*/ 114 h 114"/>
                <a:gd name="T12" fmla="*/ 21 w 54"/>
                <a:gd name="T13" fmla="*/ 11 h 114"/>
              </a:gdLst>
              <a:ahLst/>
              <a:cxnLst>
                <a:cxn ang="0">
                  <a:pos x="T0" y="T1"/>
                </a:cxn>
                <a:cxn ang="0">
                  <a:pos x="T2" y="T3"/>
                </a:cxn>
                <a:cxn ang="0">
                  <a:pos x="T4" y="T5"/>
                </a:cxn>
                <a:cxn ang="0">
                  <a:pos x="T6" y="T7"/>
                </a:cxn>
                <a:cxn ang="0">
                  <a:pos x="T8" y="T9"/>
                </a:cxn>
                <a:cxn ang="0">
                  <a:pos x="T10" y="T11"/>
                </a:cxn>
                <a:cxn ang="0">
                  <a:pos x="T12" y="T13"/>
                </a:cxn>
              </a:cxnLst>
              <a:rect l="0" t="0" r="r" b="b"/>
              <a:pathLst>
                <a:path w="54" h="114">
                  <a:moveTo>
                    <a:pt x="21" y="11"/>
                  </a:moveTo>
                  <a:cubicBezTo>
                    <a:pt x="2" y="0"/>
                    <a:pt x="0" y="22"/>
                    <a:pt x="9" y="28"/>
                  </a:cubicBezTo>
                  <a:cubicBezTo>
                    <a:pt x="11" y="29"/>
                    <a:pt x="12" y="30"/>
                    <a:pt x="14" y="32"/>
                  </a:cubicBezTo>
                  <a:cubicBezTo>
                    <a:pt x="35" y="54"/>
                    <a:pt x="20" y="113"/>
                    <a:pt x="20" y="113"/>
                  </a:cubicBezTo>
                  <a:cubicBezTo>
                    <a:pt x="24" y="104"/>
                    <a:pt x="26" y="96"/>
                    <a:pt x="29" y="88"/>
                  </a:cubicBezTo>
                  <a:cubicBezTo>
                    <a:pt x="27" y="103"/>
                    <a:pt x="24" y="114"/>
                    <a:pt x="24" y="114"/>
                  </a:cubicBezTo>
                  <a:cubicBezTo>
                    <a:pt x="54" y="39"/>
                    <a:pt x="39" y="22"/>
                    <a:pt x="21"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12"/>
            <p:cNvSpPr>
              <a:spLocks/>
            </p:cNvSpPr>
            <p:nvPr/>
          </p:nvSpPr>
          <p:spPr bwMode="auto">
            <a:xfrm>
              <a:off x="412750" y="4421188"/>
              <a:ext cx="315913" cy="1041400"/>
            </a:xfrm>
            <a:custGeom>
              <a:avLst/>
              <a:gdLst>
                <a:gd name="T0" fmla="*/ 17 w 84"/>
                <a:gd name="T1" fmla="*/ 20 h 277"/>
                <a:gd name="T2" fmla="*/ 9 w 84"/>
                <a:gd name="T3" fmla="*/ 10 h 277"/>
                <a:gd name="T4" fmla="*/ 0 w 84"/>
                <a:gd name="T5" fmla="*/ 0 h 277"/>
                <a:gd name="T6" fmla="*/ 0 w 84"/>
                <a:gd name="T7" fmla="*/ 21 h 277"/>
                <a:gd name="T8" fmla="*/ 7 w 84"/>
                <a:gd name="T9" fmla="*/ 28 h 277"/>
                <a:gd name="T10" fmla="*/ 34 w 84"/>
                <a:gd name="T11" fmla="*/ 199 h 277"/>
                <a:gd name="T12" fmla="*/ 0 w 84"/>
                <a:gd name="T13" fmla="*/ 256 h 277"/>
                <a:gd name="T14" fmla="*/ 0 w 84"/>
                <a:gd name="T15" fmla="*/ 277 h 277"/>
                <a:gd name="T16" fmla="*/ 47 w 84"/>
                <a:gd name="T17" fmla="*/ 204 h 277"/>
                <a:gd name="T18" fmla="*/ 17 w 84"/>
                <a:gd name="T19" fmla="*/ 2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 h="277">
                  <a:moveTo>
                    <a:pt x="17" y="20"/>
                  </a:moveTo>
                  <a:cubicBezTo>
                    <a:pt x="12" y="13"/>
                    <a:pt x="9" y="10"/>
                    <a:pt x="9" y="10"/>
                  </a:cubicBezTo>
                  <a:cubicBezTo>
                    <a:pt x="6" y="7"/>
                    <a:pt x="3" y="3"/>
                    <a:pt x="0" y="0"/>
                  </a:cubicBezTo>
                  <a:cubicBezTo>
                    <a:pt x="0" y="21"/>
                    <a:pt x="0" y="21"/>
                    <a:pt x="0" y="21"/>
                  </a:cubicBezTo>
                  <a:cubicBezTo>
                    <a:pt x="1" y="22"/>
                    <a:pt x="3" y="24"/>
                    <a:pt x="7" y="28"/>
                  </a:cubicBezTo>
                  <a:cubicBezTo>
                    <a:pt x="26" y="51"/>
                    <a:pt x="69" y="114"/>
                    <a:pt x="34" y="199"/>
                  </a:cubicBezTo>
                  <a:cubicBezTo>
                    <a:pt x="25" y="221"/>
                    <a:pt x="13" y="240"/>
                    <a:pt x="0" y="256"/>
                  </a:cubicBezTo>
                  <a:cubicBezTo>
                    <a:pt x="0" y="277"/>
                    <a:pt x="0" y="277"/>
                    <a:pt x="0" y="277"/>
                  </a:cubicBezTo>
                  <a:cubicBezTo>
                    <a:pt x="19" y="257"/>
                    <a:pt x="35" y="233"/>
                    <a:pt x="47" y="204"/>
                  </a:cubicBezTo>
                  <a:cubicBezTo>
                    <a:pt x="84" y="112"/>
                    <a:pt x="38" y="43"/>
                    <a:pt x="17" y="2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13"/>
            <p:cNvSpPr>
              <a:spLocks/>
            </p:cNvSpPr>
            <p:nvPr/>
          </p:nvSpPr>
          <p:spPr bwMode="auto">
            <a:xfrm>
              <a:off x="6875463" y="5762625"/>
              <a:ext cx="762000" cy="206375"/>
            </a:xfrm>
            <a:custGeom>
              <a:avLst/>
              <a:gdLst>
                <a:gd name="T0" fmla="*/ 13 w 203"/>
                <a:gd name="T1" fmla="*/ 41 h 55"/>
                <a:gd name="T2" fmla="*/ 0 w 203"/>
                <a:gd name="T3" fmla="*/ 55 h 55"/>
                <a:gd name="T4" fmla="*/ 67 w 203"/>
                <a:gd name="T5" fmla="*/ 55 h 55"/>
                <a:gd name="T6" fmla="*/ 164 w 203"/>
                <a:gd name="T7" fmla="*/ 55 h 55"/>
                <a:gd name="T8" fmla="*/ 203 w 203"/>
                <a:gd name="T9" fmla="*/ 55 h 55"/>
                <a:gd name="T10" fmla="*/ 13 w 203"/>
                <a:gd name="T11" fmla="*/ 41 h 55"/>
              </a:gdLst>
              <a:ahLst/>
              <a:cxnLst>
                <a:cxn ang="0">
                  <a:pos x="T0" y="T1"/>
                </a:cxn>
                <a:cxn ang="0">
                  <a:pos x="T2" y="T3"/>
                </a:cxn>
                <a:cxn ang="0">
                  <a:pos x="T4" y="T5"/>
                </a:cxn>
                <a:cxn ang="0">
                  <a:pos x="T6" y="T7"/>
                </a:cxn>
                <a:cxn ang="0">
                  <a:pos x="T8" y="T9"/>
                </a:cxn>
                <a:cxn ang="0">
                  <a:pos x="T10" y="T11"/>
                </a:cxn>
              </a:cxnLst>
              <a:rect l="0" t="0" r="r" b="b"/>
              <a:pathLst>
                <a:path w="203" h="55">
                  <a:moveTo>
                    <a:pt x="13" y="41"/>
                  </a:moveTo>
                  <a:cubicBezTo>
                    <a:pt x="8" y="46"/>
                    <a:pt x="3" y="50"/>
                    <a:pt x="0" y="55"/>
                  </a:cubicBezTo>
                  <a:cubicBezTo>
                    <a:pt x="67" y="55"/>
                    <a:pt x="67" y="55"/>
                    <a:pt x="67" y="55"/>
                  </a:cubicBezTo>
                  <a:cubicBezTo>
                    <a:pt x="89" y="38"/>
                    <a:pt x="123" y="32"/>
                    <a:pt x="164" y="55"/>
                  </a:cubicBezTo>
                  <a:cubicBezTo>
                    <a:pt x="203" y="55"/>
                    <a:pt x="203" y="55"/>
                    <a:pt x="203" y="55"/>
                  </a:cubicBezTo>
                  <a:cubicBezTo>
                    <a:pt x="119" y="0"/>
                    <a:pt x="63" y="0"/>
                    <a:pt x="13" y="4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14"/>
            <p:cNvSpPr>
              <a:spLocks/>
            </p:cNvSpPr>
            <p:nvPr/>
          </p:nvSpPr>
          <p:spPr bwMode="auto">
            <a:xfrm>
              <a:off x="5159375" y="4338638"/>
              <a:ext cx="3578225" cy="1630363"/>
            </a:xfrm>
            <a:custGeom>
              <a:avLst/>
              <a:gdLst>
                <a:gd name="T0" fmla="*/ 659 w 953"/>
                <a:gd name="T1" fmla="*/ 311 h 434"/>
                <a:gd name="T2" fmla="*/ 0 w 953"/>
                <a:gd name="T3" fmla="*/ 0 h 434"/>
                <a:gd name="T4" fmla="*/ 290 w 953"/>
                <a:gd name="T5" fmla="*/ 191 h 434"/>
                <a:gd name="T6" fmla="*/ 153 w 953"/>
                <a:gd name="T7" fmla="*/ 160 h 434"/>
                <a:gd name="T8" fmla="*/ 479 w 953"/>
                <a:gd name="T9" fmla="*/ 320 h 434"/>
                <a:gd name="T10" fmla="*/ 404 w 953"/>
                <a:gd name="T11" fmla="*/ 367 h 434"/>
                <a:gd name="T12" fmla="*/ 541 w 953"/>
                <a:gd name="T13" fmla="*/ 345 h 434"/>
                <a:gd name="T14" fmla="*/ 460 w 953"/>
                <a:gd name="T15" fmla="*/ 377 h 434"/>
                <a:gd name="T16" fmla="*/ 657 w 953"/>
                <a:gd name="T17" fmla="*/ 398 h 434"/>
                <a:gd name="T18" fmla="*/ 574 w 953"/>
                <a:gd name="T19" fmla="*/ 384 h 434"/>
                <a:gd name="T20" fmla="*/ 702 w 953"/>
                <a:gd name="T21" fmla="*/ 434 h 434"/>
                <a:gd name="T22" fmla="*/ 807 w 953"/>
                <a:gd name="T23" fmla="*/ 434 h 434"/>
                <a:gd name="T24" fmla="*/ 706 w 953"/>
                <a:gd name="T25" fmla="*/ 365 h 434"/>
                <a:gd name="T26" fmla="*/ 953 w 953"/>
                <a:gd name="T27" fmla="*/ 334 h 434"/>
                <a:gd name="T28" fmla="*/ 953 w 953"/>
                <a:gd name="T29" fmla="*/ 303 h 434"/>
                <a:gd name="T30" fmla="*/ 659 w 953"/>
                <a:gd name="T31" fmla="*/ 31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53" h="434">
                  <a:moveTo>
                    <a:pt x="659" y="311"/>
                  </a:moveTo>
                  <a:cubicBezTo>
                    <a:pt x="409" y="244"/>
                    <a:pt x="191" y="137"/>
                    <a:pt x="0" y="0"/>
                  </a:cubicBezTo>
                  <a:cubicBezTo>
                    <a:pt x="0" y="0"/>
                    <a:pt x="131" y="101"/>
                    <a:pt x="290" y="191"/>
                  </a:cubicBezTo>
                  <a:cubicBezTo>
                    <a:pt x="221" y="171"/>
                    <a:pt x="153" y="160"/>
                    <a:pt x="153" y="160"/>
                  </a:cubicBezTo>
                  <a:cubicBezTo>
                    <a:pt x="278" y="181"/>
                    <a:pt x="479" y="320"/>
                    <a:pt x="479" y="320"/>
                  </a:cubicBezTo>
                  <a:cubicBezTo>
                    <a:pt x="432" y="335"/>
                    <a:pt x="404" y="367"/>
                    <a:pt x="404" y="367"/>
                  </a:cubicBezTo>
                  <a:cubicBezTo>
                    <a:pt x="455" y="329"/>
                    <a:pt x="541" y="345"/>
                    <a:pt x="541" y="345"/>
                  </a:cubicBezTo>
                  <a:cubicBezTo>
                    <a:pt x="482" y="342"/>
                    <a:pt x="460" y="377"/>
                    <a:pt x="460" y="377"/>
                  </a:cubicBezTo>
                  <a:cubicBezTo>
                    <a:pt x="492" y="354"/>
                    <a:pt x="579" y="357"/>
                    <a:pt x="657" y="398"/>
                  </a:cubicBezTo>
                  <a:cubicBezTo>
                    <a:pt x="612" y="384"/>
                    <a:pt x="574" y="384"/>
                    <a:pt x="574" y="384"/>
                  </a:cubicBezTo>
                  <a:cubicBezTo>
                    <a:pt x="639" y="391"/>
                    <a:pt x="669" y="409"/>
                    <a:pt x="702" y="434"/>
                  </a:cubicBezTo>
                  <a:cubicBezTo>
                    <a:pt x="807" y="434"/>
                    <a:pt x="807" y="434"/>
                    <a:pt x="807" y="434"/>
                  </a:cubicBezTo>
                  <a:cubicBezTo>
                    <a:pt x="766" y="413"/>
                    <a:pt x="727" y="388"/>
                    <a:pt x="706" y="365"/>
                  </a:cubicBezTo>
                  <a:cubicBezTo>
                    <a:pt x="744" y="369"/>
                    <a:pt x="840" y="373"/>
                    <a:pt x="953" y="334"/>
                  </a:cubicBezTo>
                  <a:cubicBezTo>
                    <a:pt x="953" y="303"/>
                    <a:pt x="953" y="303"/>
                    <a:pt x="953" y="303"/>
                  </a:cubicBezTo>
                  <a:cubicBezTo>
                    <a:pt x="870" y="327"/>
                    <a:pt x="767" y="339"/>
                    <a:pt x="659" y="3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15"/>
            <p:cNvSpPr>
              <a:spLocks/>
            </p:cNvSpPr>
            <p:nvPr/>
          </p:nvSpPr>
          <p:spPr bwMode="auto">
            <a:xfrm>
              <a:off x="6372225" y="5830888"/>
              <a:ext cx="68263" cy="138113"/>
            </a:xfrm>
            <a:custGeom>
              <a:avLst/>
              <a:gdLst>
                <a:gd name="T0" fmla="*/ 10 w 18"/>
                <a:gd name="T1" fmla="*/ 0 h 37"/>
                <a:gd name="T2" fmla="*/ 1 w 18"/>
                <a:gd name="T3" fmla="*/ 37 h 37"/>
                <a:gd name="T4" fmla="*/ 0 w 18"/>
                <a:gd name="T5" fmla="*/ 37 h 37"/>
                <a:gd name="T6" fmla="*/ 15 w 18"/>
                <a:gd name="T7" fmla="*/ 37 h 37"/>
                <a:gd name="T8" fmla="*/ 18 w 18"/>
                <a:gd name="T9" fmla="*/ 31 h 37"/>
                <a:gd name="T10" fmla="*/ 10 w 18"/>
                <a:gd name="T11" fmla="*/ 0 h 37"/>
              </a:gdLst>
              <a:ahLst/>
              <a:cxnLst>
                <a:cxn ang="0">
                  <a:pos x="T0" y="T1"/>
                </a:cxn>
                <a:cxn ang="0">
                  <a:pos x="T2" y="T3"/>
                </a:cxn>
                <a:cxn ang="0">
                  <a:pos x="T4" y="T5"/>
                </a:cxn>
                <a:cxn ang="0">
                  <a:pos x="T6" y="T7"/>
                </a:cxn>
                <a:cxn ang="0">
                  <a:pos x="T8" y="T9"/>
                </a:cxn>
                <a:cxn ang="0">
                  <a:pos x="T10" y="T11"/>
                </a:cxn>
              </a:cxnLst>
              <a:rect l="0" t="0" r="r" b="b"/>
              <a:pathLst>
                <a:path w="18" h="37">
                  <a:moveTo>
                    <a:pt x="10" y="0"/>
                  </a:moveTo>
                  <a:cubicBezTo>
                    <a:pt x="10" y="0"/>
                    <a:pt x="4" y="23"/>
                    <a:pt x="1" y="37"/>
                  </a:cubicBezTo>
                  <a:cubicBezTo>
                    <a:pt x="0" y="37"/>
                    <a:pt x="0" y="37"/>
                    <a:pt x="0" y="37"/>
                  </a:cubicBezTo>
                  <a:cubicBezTo>
                    <a:pt x="15" y="37"/>
                    <a:pt x="15" y="37"/>
                    <a:pt x="15" y="37"/>
                  </a:cubicBezTo>
                  <a:cubicBezTo>
                    <a:pt x="18" y="31"/>
                    <a:pt x="18" y="31"/>
                    <a:pt x="18" y="31"/>
                  </a:cubicBezTo>
                  <a:cubicBezTo>
                    <a:pt x="11" y="25"/>
                    <a:pt x="10" y="0"/>
                    <a:pt x="1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16"/>
            <p:cNvSpPr>
              <a:spLocks/>
            </p:cNvSpPr>
            <p:nvPr/>
          </p:nvSpPr>
          <p:spPr bwMode="auto">
            <a:xfrm>
              <a:off x="6300788" y="5880100"/>
              <a:ext cx="60325" cy="88900"/>
            </a:xfrm>
            <a:custGeom>
              <a:avLst/>
              <a:gdLst>
                <a:gd name="T0" fmla="*/ 0 w 16"/>
                <a:gd name="T1" fmla="*/ 24 h 24"/>
                <a:gd name="T2" fmla="*/ 16 w 16"/>
                <a:gd name="T3" fmla="*/ 24 h 24"/>
                <a:gd name="T4" fmla="*/ 10 w 16"/>
                <a:gd name="T5" fmla="*/ 0 h 24"/>
                <a:gd name="T6" fmla="*/ 0 w 16"/>
                <a:gd name="T7" fmla="*/ 24 h 24"/>
              </a:gdLst>
              <a:ahLst/>
              <a:cxnLst>
                <a:cxn ang="0">
                  <a:pos x="T0" y="T1"/>
                </a:cxn>
                <a:cxn ang="0">
                  <a:pos x="T2" y="T3"/>
                </a:cxn>
                <a:cxn ang="0">
                  <a:pos x="T4" y="T5"/>
                </a:cxn>
                <a:cxn ang="0">
                  <a:pos x="T6" y="T7"/>
                </a:cxn>
              </a:cxnLst>
              <a:rect l="0" t="0" r="r" b="b"/>
              <a:pathLst>
                <a:path w="16" h="24">
                  <a:moveTo>
                    <a:pt x="0" y="24"/>
                  </a:moveTo>
                  <a:cubicBezTo>
                    <a:pt x="16" y="24"/>
                    <a:pt x="16" y="24"/>
                    <a:pt x="16" y="24"/>
                  </a:cubicBezTo>
                  <a:cubicBezTo>
                    <a:pt x="15" y="12"/>
                    <a:pt x="10" y="0"/>
                    <a:pt x="10" y="0"/>
                  </a:cubicBezTo>
                  <a:cubicBezTo>
                    <a:pt x="7" y="9"/>
                    <a:pt x="3" y="17"/>
                    <a:pt x="0"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17"/>
            <p:cNvSpPr>
              <a:spLocks/>
            </p:cNvSpPr>
            <p:nvPr/>
          </p:nvSpPr>
          <p:spPr bwMode="auto">
            <a:xfrm>
              <a:off x="4216400" y="3954463"/>
              <a:ext cx="1841500" cy="2014538"/>
            </a:xfrm>
            <a:custGeom>
              <a:avLst/>
              <a:gdLst>
                <a:gd name="T0" fmla="*/ 449 w 490"/>
                <a:gd name="T1" fmla="*/ 443 h 536"/>
                <a:gd name="T2" fmla="*/ 333 w 490"/>
                <a:gd name="T3" fmla="*/ 313 h 536"/>
                <a:gd name="T4" fmla="*/ 403 w 490"/>
                <a:gd name="T5" fmla="*/ 412 h 536"/>
                <a:gd name="T6" fmla="*/ 382 w 490"/>
                <a:gd name="T7" fmla="*/ 386 h 536"/>
                <a:gd name="T8" fmla="*/ 0 w 490"/>
                <a:gd name="T9" fmla="*/ 0 h 536"/>
                <a:gd name="T10" fmla="*/ 4 w 490"/>
                <a:gd name="T11" fmla="*/ 4 h 536"/>
                <a:gd name="T12" fmla="*/ 231 w 490"/>
                <a:gd name="T13" fmla="*/ 277 h 536"/>
                <a:gd name="T14" fmla="*/ 307 w 490"/>
                <a:gd name="T15" fmla="*/ 394 h 536"/>
                <a:gd name="T16" fmla="*/ 332 w 490"/>
                <a:gd name="T17" fmla="*/ 536 h 536"/>
                <a:gd name="T18" fmla="*/ 346 w 490"/>
                <a:gd name="T19" fmla="*/ 536 h 536"/>
                <a:gd name="T20" fmla="*/ 344 w 490"/>
                <a:gd name="T21" fmla="*/ 515 h 536"/>
                <a:gd name="T22" fmla="*/ 331 w 490"/>
                <a:gd name="T23" fmla="*/ 405 h 536"/>
                <a:gd name="T24" fmla="*/ 377 w 490"/>
                <a:gd name="T25" fmla="*/ 479 h 536"/>
                <a:gd name="T26" fmla="*/ 399 w 490"/>
                <a:gd name="T27" fmla="*/ 536 h 536"/>
                <a:gd name="T28" fmla="*/ 484 w 490"/>
                <a:gd name="T29" fmla="*/ 536 h 536"/>
                <a:gd name="T30" fmla="*/ 429 w 490"/>
                <a:gd name="T31" fmla="*/ 390 h 536"/>
                <a:gd name="T32" fmla="*/ 449 w 490"/>
                <a:gd name="T33" fmla="*/ 443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0" h="536">
                  <a:moveTo>
                    <a:pt x="449" y="443"/>
                  </a:moveTo>
                  <a:cubicBezTo>
                    <a:pt x="425" y="405"/>
                    <a:pt x="387" y="362"/>
                    <a:pt x="333" y="313"/>
                  </a:cubicBezTo>
                  <a:cubicBezTo>
                    <a:pt x="333" y="313"/>
                    <a:pt x="377" y="366"/>
                    <a:pt x="403" y="412"/>
                  </a:cubicBezTo>
                  <a:cubicBezTo>
                    <a:pt x="397" y="403"/>
                    <a:pt x="390" y="395"/>
                    <a:pt x="382" y="386"/>
                  </a:cubicBezTo>
                  <a:cubicBezTo>
                    <a:pt x="294" y="289"/>
                    <a:pt x="0" y="0"/>
                    <a:pt x="0" y="0"/>
                  </a:cubicBezTo>
                  <a:cubicBezTo>
                    <a:pt x="0" y="0"/>
                    <a:pt x="1" y="1"/>
                    <a:pt x="4" y="4"/>
                  </a:cubicBezTo>
                  <a:cubicBezTo>
                    <a:pt x="4" y="5"/>
                    <a:pt x="186" y="224"/>
                    <a:pt x="231" y="277"/>
                  </a:cubicBezTo>
                  <a:cubicBezTo>
                    <a:pt x="263" y="315"/>
                    <a:pt x="290" y="352"/>
                    <a:pt x="307" y="394"/>
                  </a:cubicBezTo>
                  <a:cubicBezTo>
                    <a:pt x="321" y="442"/>
                    <a:pt x="330" y="490"/>
                    <a:pt x="332" y="536"/>
                  </a:cubicBezTo>
                  <a:cubicBezTo>
                    <a:pt x="346" y="536"/>
                    <a:pt x="346" y="536"/>
                    <a:pt x="346" y="536"/>
                  </a:cubicBezTo>
                  <a:cubicBezTo>
                    <a:pt x="346" y="529"/>
                    <a:pt x="345" y="522"/>
                    <a:pt x="344" y="515"/>
                  </a:cubicBezTo>
                  <a:cubicBezTo>
                    <a:pt x="341" y="468"/>
                    <a:pt x="335" y="428"/>
                    <a:pt x="331" y="405"/>
                  </a:cubicBezTo>
                  <a:cubicBezTo>
                    <a:pt x="351" y="435"/>
                    <a:pt x="367" y="460"/>
                    <a:pt x="377" y="479"/>
                  </a:cubicBezTo>
                  <a:cubicBezTo>
                    <a:pt x="389" y="502"/>
                    <a:pt x="395" y="521"/>
                    <a:pt x="399" y="536"/>
                  </a:cubicBezTo>
                  <a:cubicBezTo>
                    <a:pt x="484" y="536"/>
                    <a:pt x="484" y="536"/>
                    <a:pt x="484" y="536"/>
                  </a:cubicBezTo>
                  <a:cubicBezTo>
                    <a:pt x="490" y="471"/>
                    <a:pt x="429" y="390"/>
                    <a:pt x="429" y="390"/>
                  </a:cubicBezTo>
                  <a:cubicBezTo>
                    <a:pt x="439" y="411"/>
                    <a:pt x="446" y="429"/>
                    <a:pt x="449" y="44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18"/>
            <p:cNvSpPr>
              <a:spLocks noEditPoints="1"/>
            </p:cNvSpPr>
            <p:nvPr/>
          </p:nvSpPr>
          <p:spPr bwMode="auto">
            <a:xfrm>
              <a:off x="2238375" y="2541588"/>
              <a:ext cx="2978150" cy="3427413"/>
            </a:xfrm>
            <a:custGeom>
              <a:avLst/>
              <a:gdLst>
                <a:gd name="T0" fmla="*/ 764 w 793"/>
                <a:gd name="T1" fmla="*/ 813 h 912"/>
                <a:gd name="T2" fmla="*/ 754 w 793"/>
                <a:gd name="T3" fmla="*/ 875 h 912"/>
                <a:gd name="T4" fmla="*/ 695 w 793"/>
                <a:gd name="T5" fmla="*/ 909 h 912"/>
                <a:gd name="T6" fmla="*/ 591 w 793"/>
                <a:gd name="T7" fmla="*/ 829 h 912"/>
                <a:gd name="T8" fmla="*/ 601 w 793"/>
                <a:gd name="T9" fmla="*/ 839 h 912"/>
                <a:gd name="T10" fmla="*/ 661 w 793"/>
                <a:gd name="T11" fmla="*/ 855 h 912"/>
                <a:gd name="T12" fmla="*/ 637 w 793"/>
                <a:gd name="T13" fmla="*/ 556 h 912"/>
                <a:gd name="T14" fmla="*/ 589 w 793"/>
                <a:gd name="T15" fmla="*/ 485 h 912"/>
                <a:gd name="T16" fmla="*/ 66 w 793"/>
                <a:gd name="T17" fmla="*/ 22 h 912"/>
                <a:gd name="T18" fmla="*/ 23 w 793"/>
                <a:gd name="T19" fmla="*/ 6 h 912"/>
                <a:gd name="T20" fmla="*/ 164 w 793"/>
                <a:gd name="T21" fmla="*/ 87 h 912"/>
                <a:gd name="T22" fmla="*/ 380 w 793"/>
                <a:gd name="T23" fmla="*/ 277 h 912"/>
                <a:gd name="T24" fmla="*/ 409 w 793"/>
                <a:gd name="T25" fmla="*/ 309 h 912"/>
                <a:gd name="T26" fmla="*/ 452 w 793"/>
                <a:gd name="T27" fmla="*/ 414 h 912"/>
                <a:gd name="T28" fmla="*/ 452 w 793"/>
                <a:gd name="T29" fmla="*/ 472 h 912"/>
                <a:gd name="T30" fmla="*/ 479 w 793"/>
                <a:gd name="T31" fmla="*/ 474 h 912"/>
                <a:gd name="T32" fmla="*/ 521 w 793"/>
                <a:gd name="T33" fmla="*/ 503 h 912"/>
                <a:gd name="T34" fmla="*/ 576 w 793"/>
                <a:gd name="T35" fmla="*/ 612 h 912"/>
                <a:gd name="T36" fmla="*/ 529 w 793"/>
                <a:gd name="T37" fmla="*/ 615 h 912"/>
                <a:gd name="T38" fmla="*/ 499 w 793"/>
                <a:gd name="T39" fmla="*/ 600 h 912"/>
                <a:gd name="T40" fmla="*/ 484 w 793"/>
                <a:gd name="T41" fmla="*/ 562 h 912"/>
                <a:gd name="T42" fmla="*/ 526 w 793"/>
                <a:gd name="T43" fmla="*/ 635 h 912"/>
                <a:gd name="T44" fmla="*/ 545 w 793"/>
                <a:gd name="T45" fmla="*/ 655 h 912"/>
                <a:gd name="T46" fmla="*/ 535 w 793"/>
                <a:gd name="T47" fmla="*/ 811 h 912"/>
                <a:gd name="T48" fmla="*/ 557 w 793"/>
                <a:gd name="T49" fmla="*/ 889 h 912"/>
                <a:gd name="T50" fmla="*/ 493 w 793"/>
                <a:gd name="T51" fmla="*/ 854 h 912"/>
                <a:gd name="T52" fmla="*/ 460 w 793"/>
                <a:gd name="T53" fmla="*/ 815 h 912"/>
                <a:gd name="T54" fmla="*/ 448 w 793"/>
                <a:gd name="T55" fmla="*/ 826 h 912"/>
                <a:gd name="T56" fmla="*/ 493 w 793"/>
                <a:gd name="T57" fmla="*/ 912 h 912"/>
                <a:gd name="T58" fmla="*/ 501 w 793"/>
                <a:gd name="T59" fmla="*/ 912 h 912"/>
                <a:gd name="T60" fmla="*/ 564 w 793"/>
                <a:gd name="T61" fmla="*/ 902 h 912"/>
                <a:gd name="T62" fmla="*/ 575 w 793"/>
                <a:gd name="T63" fmla="*/ 887 h 912"/>
                <a:gd name="T64" fmla="*/ 551 w 793"/>
                <a:gd name="T65" fmla="*/ 866 h 912"/>
                <a:gd name="T66" fmla="*/ 577 w 793"/>
                <a:gd name="T67" fmla="*/ 734 h 912"/>
                <a:gd name="T68" fmla="*/ 550 w 793"/>
                <a:gd name="T69" fmla="*/ 640 h 912"/>
                <a:gd name="T70" fmla="*/ 595 w 793"/>
                <a:gd name="T71" fmla="*/ 614 h 912"/>
                <a:gd name="T72" fmla="*/ 592 w 793"/>
                <a:gd name="T73" fmla="*/ 603 h 912"/>
                <a:gd name="T74" fmla="*/ 534 w 793"/>
                <a:gd name="T75" fmla="*/ 498 h 912"/>
                <a:gd name="T76" fmla="*/ 465 w 793"/>
                <a:gd name="T77" fmla="*/ 460 h 912"/>
                <a:gd name="T78" fmla="*/ 488 w 793"/>
                <a:gd name="T79" fmla="*/ 389 h 912"/>
                <a:gd name="T80" fmla="*/ 684 w 793"/>
                <a:gd name="T81" fmla="*/ 806 h 912"/>
                <a:gd name="T82" fmla="*/ 625 w 793"/>
                <a:gd name="T83" fmla="*/ 805 h 912"/>
                <a:gd name="T84" fmla="*/ 622 w 793"/>
                <a:gd name="T85" fmla="*/ 769 h 912"/>
                <a:gd name="T86" fmla="*/ 595 w 793"/>
                <a:gd name="T87" fmla="*/ 776 h 912"/>
                <a:gd name="T88" fmla="*/ 602 w 793"/>
                <a:gd name="T89" fmla="*/ 880 h 912"/>
                <a:gd name="T90" fmla="*/ 633 w 793"/>
                <a:gd name="T91" fmla="*/ 906 h 912"/>
                <a:gd name="T92" fmla="*/ 642 w 793"/>
                <a:gd name="T93" fmla="*/ 912 h 912"/>
                <a:gd name="T94" fmla="*/ 755 w 793"/>
                <a:gd name="T95" fmla="*/ 912 h 912"/>
                <a:gd name="T96" fmla="*/ 779 w 793"/>
                <a:gd name="T97" fmla="*/ 912 h 912"/>
                <a:gd name="T98" fmla="*/ 747 w 793"/>
                <a:gd name="T99" fmla="*/ 743 h 912"/>
                <a:gd name="T100" fmla="*/ 391 w 793"/>
                <a:gd name="T101" fmla="*/ 265 h 912"/>
                <a:gd name="T102" fmla="*/ 392 w 793"/>
                <a:gd name="T103" fmla="*/ 265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93" h="912">
                  <a:moveTo>
                    <a:pt x="777" y="842"/>
                  </a:moveTo>
                  <a:cubicBezTo>
                    <a:pt x="774" y="835"/>
                    <a:pt x="770" y="825"/>
                    <a:pt x="764" y="813"/>
                  </a:cubicBezTo>
                  <a:cubicBezTo>
                    <a:pt x="764" y="813"/>
                    <a:pt x="779" y="854"/>
                    <a:pt x="753" y="883"/>
                  </a:cubicBezTo>
                  <a:cubicBezTo>
                    <a:pt x="753" y="880"/>
                    <a:pt x="754" y="877"/>
                    <a:pt x="754" y="875"/>
                  </a:cubicBezTo>
                  <a:cubicBezTo>
                    <a:pt x="748" y="885"/>
                    <a:pt x="726" y="907"/>
                    <a:pt x="694" y="909"/>
                  </a:cubicBezTo>
                  <a:cubicBezTo>
                    <a:pt x="695" y="909"/>
                    <a:pt x="695" y="909"/>
                    <a:pt x="695" y="909"/>
                  </a:cubicBezTo>
                  <a:cubicBezTo>
                    <a:pt x="661" y="912"/>
                    <a:pt x="632" y="893"/>
                    <a:pt x="613" y="871"/>
                  </a:cubicBezTo>
                  <a:cubicBezTo>
                    <a:pt x="601" y="857"/>
                    <a:pt x="593" y="841"/>
                    <a:pt x="591" y="829"/>
                  </a:cubicBezTo>
                  <a:cubicBezTo>
                    <a:pt x="591" y="822"/>
                    <a:pt x="591" y="817"/>
                    <a:pt x="591" y="812"/>
                  </a:cubicBezTo>
                  <a:cubicBezTo>
                    <a:pt x="592" y="820"/>
                    <a:pt x="595" y="829"/>
                    <a:pt x="601" y="839"/>
                  </a:cubicBezTo>
                  <a:cubicBezTo>
                    <a:pt x="644" y="905"/>
                    <a:pt x="711" y="852"/>
                    <a:pt x="711" y="852"/>
                  </a:cubicBezTo>
                  <a:cubicBezTo>
                    <a:pt x="692" y="859"/>
                    <a:pt x="675" y="859"/>
                    <a:pt x="661" y="855"/>
                  </a:cubicBezTo>
                  <a:cubicBezTo>
                    <a:pt x="673" y="855"/>
                    <a:pt x="685" y="851"/>
                    <a:pt x="696" y="842"/>
                  </a:cubicBezTo>
                  <a:cubicBezTo>
                    <a:pt x="754" y="796"/>
                    <a:pt x="741" y="717"/>
                    <a:pt x="637" y="556"/>
                  </a:cubicBezTo>
                  <a:cubicBezTo>
                    <a:pt x="619" y="528"/>
                    <a:pt x="600" y="501"/>
                    <a:pt x="580" y="475"/>
                  </a:cubicBezTo>
                  <a:cubicBezTo>
                    <a:pt x="589" y="485"/>
                    <a:pt x="589" y="485"/>
                    <a:pt x="589" y="485"/>
                  </a:cubicBezTo>
                  <a:cubicBezTo>
                    <a:pt x="549" y="430"/>
                    <a:pt x="370" y="187"/>
                    <a:pt x="138" y="58"/>
                  </a:cubicBezTo>
                  <a:cubicBezTo>
                    <a:pt x="111" y="42"/>
                    <a:pt x="86" y="30"/>
                    <a:pt x="66" y="22"/>
                  </a:cubicBezTo>
                  <a:cubicBezTo>
                    <a:pt x="47" y="14"/>
                    <a:pt x="27" y="6"/>
                    <a:pt x="8" y="0"/>
                  </a:cubicBezTo>
                  <a:cubicBezTo>
                    <a:pt x="8" y="0"/>
                    <a:pt x="13" y="2"/>
                    <a:pt x="23" y="6"/>
                  </a:cubicBezTo>
                  <a:cubicBezTo>
                    <a:pt x="8" y="2"/>
                    <a:pt x="0" y="0"/>
                    <a:pt x="0" y="0"/>
                  </a:cubicBezTo>
                  <a:cubicBezTo>
                    <a:pt x="58" y="22"/>
                    <a:pt x="113" y="53"/>
                    <a:pt x="164" y="87"/>
                  </a:cubicBezTo>
                  <a:cubicBezTo>
                    <a:pt x="115" y="60"/>
                    <a:pt x="68" y="37"/>
                    <a:pt x="68" y="37"/>
                  </a:cubicBezTo>
                  <a:cubicBezTo>
                    <a:pt x="209" y="119"/>
                    <a:pt x="320" y="218"/>
                    <a:pt x="380" y="277"/>
                  </a:cubicBezTo>
                  <a:cubicBezTo>
                    <a:pt x="386" y="284"/>
                    <a:pt x="392" y="290"/>
                    <a:pt x="397" y="296"/>
                  </a:cubicBezTo>
                  <a:cubicBezTo>
                    <a:pt x="401" y="300"/>
                    <a:pt x="405" y="304"/>
                    <a:pt x="409" y="309"/>
                  </a:cubicBezTo>
                  <a:cubicBezTo>
                    <a:pt x="409" y="309"/>
                    <a:pt x="409" y="309"/>
                    <a:pt x="409" y="309"/>
                  </a:cubicBezTo>
                  <a:cubicBezTo>
                    <a:pt x="439" y="345"/>
                    <a:pt x="449" y="384"/>
                    <a:pt x="452" y="414"/>
                  </a:cubicBezTo>
                  <a:cubicBezTo>
                    <a:pt x="455" y="445"/>
                    <a:pt x="450" y="466"/>
                    <a:pt x="450" y="466"/>
                  </a:cubicBezTo>
                  <a:cubicBezTo>
                    <a:pt x="449" y="468"/>
                    <a:pt x="450" y="470"/>
                    <a:pt x="452" y="472"/>
                  </a:cubicBezTo>
                  <a:cubicBezTo>
                    <a:pt x="453" y="474"/>
                    <a:pt x="456" y="475"/>
                    <a:pt x="458" y="474"/>
                  </a:cubicBezTo>
                  <a:cubicBezTo>
                    <a:pt x="458" y="474"/>
                    <a:pt x="467" y="473"/>
                    <a:pt x="479" y="474"/>
                  </a:cubicBezTo>
                  <a:cubicBezTo>
                    <a:pt x="491" y="475"/>
                    <a:pt x="504" y="480"/>
                    <a:pt x="514" y="491"/>
                  </a:cubicBezTo>
                  <a:cubicBezTo>
                    <a:pt x="517" y="494"/>
                    <a:pt x="519" y="498"/>
                    <a:pt x="521" y="503"/>
                  </a:cubicBezTo>
                  <a:cubicBezTo>
                    <a:pt x="533" y="528"/>
                    <a:pt x="513" y="557"/>
                    <a:pt x="536" y="586"/>
                  </a:cubicBezTo>
                  <a:cubicBezTo>
                    <a:pt x="544" y="596"/>
                    <a:pt x="557" y="604"/>
                    <a:pt x="576" y="612"/>
                  </a:cubicBezTo>
                  <a:cubicBezTo>
                    <a:pt x="568" y="616"/>
                    <a:pt x="552" y="621"/>
                    <a:pt x="537" y="619"/>
                  </a:cubicBezTo>
                  <a:cubicBezTo>
                    <a:pt x="534" y="618"/>
                    <a:pt x="531" y="617"/>
                    <a:pt x="529" y="615"/>
                  </a:cubicBezTo>
                  <a:cubicBezTo>
                    <a:pt x="504" y="602"/>
                    <a:pt x="494" y="579"/>
                    <a:pt x="492" y="549"/>
                  </a:cubicBezTo>
                  <a:cubicBezTo>
                    <a:pt x="492" y="549"/>
                    <a:pt x="488" y="579"/>
                    <a:pt x="499" y="600"/>
                  </a:cubicBezTo>
                  <a:cubicBezTo>
                    <a:pt x="498" y="600"/>
                    <a:pt x="497" y="600"/>
                    <a:pt x="496" y="599"/>
                  </a:cubicBezTo>
                  <a:cubicBezTo>
                    <a:pt x="491" y="592"/>
                    <a:pt x="483" y="580"/>
                    <a:pt x="484" y="562"/>
                  </a:cubicBezTo>
                  <a:cubicBezTo>
                    <a:pt x="484" y="562"/>
                    <a:pt x="484" y="596"/>
                    <a:pt x="459" y="594"/>
                  </a:cubicBezTo>
                  <a:cubicBezTo>
                    <a:pt x="459" y="594"/>
                    <a:pt x="495" y="612"/>
                    <a:pt x="526" y="635"/>
                  </a:cubicBezTo>
                  <a:cubicBezTo>
                    <a:pt x="526" y="636"/>
                    <a:pt x="527" y="637"/>
                    <a:pt x="527" y="638"/>
                  </a:cubicBezTo>
                  <a:cubicBezTo>
                    <a:pt x="533" y="642"/>
                    <a:pt x="539" y="648"/>
                    <a:pt x="545" y="655"/>
                  </a:cubicBezTo>
                  <a:cubicBezTo>
                    <a:pt x="560" y="673"/>
                    <a:pt x="572" y="698"/>
                    <a:pt x="564" y="731"/>
                  </a:cubicBezTo>
                  <a:cubicBezTo>
                    <a:pt x="556" y="763"/>
                    <a:pt x="543" y="788"/>
                    <a:pt x="535" y="811"/>
                  </a:cubicBezTo>
                  <a:cubicBezTo>
                    <a:pt x="527" y="833"/>
                    <a:pt x="524" y="855"/>
                    <a:pt x="540" y="874"/>
                  </a:cubicBezTo>
                  <a:cubicBezTo>
                    <a:pt x="544" y="880"/>
                    <a:pt x="550" y="884"/>
                    <a:pt x="557" y="889"/>
                  </a:cubicBezTo>
                  <a:cubicBezTo>
                    <a:pt x="542" y="896"/>
                    <a:pt x="504" y="905"/>
                    <a:pt x="494" y="831"/>
                  </a:cubicBezTo>
                  <a:cubicBezTo>
                    <a:pt x="494" y="831"/>
                    <a:pt x="493" y="842"/>
                    <a:pt x="493" y="854"/>
                  </a:cubicBezTo>
                  <a:cubicBezTo>
                    <a:pt x="482" y="838"/>
                    <a:pt x="464" y="803"/>
                    <a:pt x="474" y="765"/>
                  </a:cubicBezTo>
                  <a:cubicBezTo>
                    <a:pt x="474" y="765"/>
                    <a:pt x="458" y="792"/>
                    <a:pt x="460" y="815"/>
                  </a:cubicBezTo>
                  <a:cubicBezTo>
                    <a:pt x="446" y="788"/>
                    <a:pt x="436" y="754"/>
                    <a:pt x="443" y="724"/>
                  </a:cubicBezTo>
                  <a:cubicBezTo>
                    <a:pt x="443" y="724"/>
                    <a:pt x="409" y="760"/>
                    <a:pt x="448" y="826"/>
                  </a:cubicBezTo>
                  <a:cubicBezTo>
                    <a:pt x="465" y="856"/>
                    <a:pt x="471" y="886"/>
                    <a:pt x="471" y="912"/>
                  </a:cubicBezTo>
                  <a:cubicBezTo>
                    <a:pt x="493" y="912"/>
                    <a:pt x="493" y="912"/>
                    <a:pt x="493" y="912"/>
                  </a:cubicBezTo>
                  <a:cubicBezTo>
                    <a:pt x="494" y="911"/>
                    <a:pt x="494" y="909"/>
                    <a:pt x="494" y="908"/>
                  </a:cubicBezTo>
                  <a:cubicBezTo>
                    <a:pt x="496" y="910"/>
                    <a:pt x="498" y="911"/>
                    <a:pt x="501" y="912"/>
                  </a:cubicBezTo>
                  <a:cubicBezTo>
                    <a:pt x="548" y="912"/>
                    <a:pt x="548" y="912"/>
                    <a:pt x="548" y="912"/>
                  </a:cubicBezTo>
                  <a:cubicBezTo>
                    <a:pt x="555" y="909"/>
                    <a:pt x="560" y="905"/>
                    <a:pt x="564" y="902"/>
                  </a:cubicBezTo>
                  <a:cubicBezTo>
                    <a:pt x="570" y="897"/>
                    <a:pt x="573" y="893"/>
                    <a:pt x="574" y="892"/>
                  </a:cubicBezTo>
                  <a:cubicBezTo>
                    <a:pt x="575" y="891"/>
                    <a:pt x="575" y="889"/>
                    <a:pt x="575" y="887"/>
                  </a:cubicBezTo>
                  <a:cubicBezTo>
                    <a:pt x="575" y="885"/>
                    <a:pt x="573" y="883"/>
                    <a:pt x="572" y="882"/>
                  </a:cubicBezTo>
                  <a:cubicBezTo>
                    <a:pt x="562" y="876"/>
                    <a:pt x="555" y="871"/>
                    <a:pt x="551" y="866"/>
                  </a:cubicBezTo>
                  <a:cubicBezTo>
                    <a:pt x="539" y="852"/>
                    <a:pt x="540" y="837"/>
                    <a:pt x="548" y="815"/>
                  </a:cubicBezTo>
                  <a:cubicBezTo>
                    <a:pt x="555" y="794"/>
                    <a:pt x="569" y="768"/>
                    <a:pt x="577" y="734"/>
                  </a:cubicBezTo>
                  <a:cubicBezTo>
                    <a:pt x="586" y="696"/>
                    <a:pt x="572" y="666"/>
                    <a:pt x="555" y="646"/>
                  </a:cubicBezTo>
                  <a:cubicBezTo>
                    <a:pt x="553" y="644"/>
                    <a:pt x="552" y="642"/>
                    <a:pt x="550" y="640"/>
                  </a:cubicBezTo>
                  <a:cubicBezTo>
                    <a:pt x="567" y="637"/>
                    <a:pt x="582" y="626"/>
                    <a:pt x="590" y="620"/>
                  </a:cubicBezTo>
                  <a:cubicBezTo>
                    <a:pt x="593" y="617"/>
                    <a:pt x="595" y="615"/>
                    <a:pt x="595" y="614"/>
                  </a:cubicBezTo>
                  <a:cubicBezTo>
                    <a:pt x="597" y="613"/>
                    <a:pt x="598" y="610"/>
                    <a:pt x="597" y="608"/>
                  </a:cubicBezTo>
                  <a:cubicBezTo>
                    <a:pt x="596" y="606"/>
                    <a:pt x="595" y="604"/>
                    <a:pt x="592" y="603"/>
                  </a:cubicBezTo>
                  <a:cubicBezTo>
                    <a:pt x="567" y="595"/>
                    <a:pt x="553" y="586"/>
                    <a:pt x="546" y="577"/>
                  </a:cubicBezTo>
                  <a:cubicBezTo>
                    <a:pt x="529" y="558"/>
                    <a:pt x="547" y="532"/>
                    <a:pt x="534" y="498"/>
                  </a:cubicBezTo>
                  <a:cubicBezTo>
                    <a:pt x="531" y="492"/>
                    <a:pt x="528" y="486"/>
                    <a:pt x="524" y="482"/>
                  </a:cubicBezTo>
                  <a:cubicBezTo>
                    <a:pt x="506" y="461"/>
                    <a:pt x="479" y="459"/>
                    <a:pt x="465" y="460"/>
                  </a:cubicBezTo>
                  <a:cubicBezTo>
                    <a:pt x="467" y="440"/>
                    <a:pt x="470" y="391"/>
                    <a:pt x="446" y="341"/>
                  </a:cubicBezTo>
                  <a:cubicBezTo>
                    <a:pt x="460" y="356"/>
                    <a:pt x="474" y="372"/>
                    <a:pt x="488" y="389"/>
                  </a:cubicBezTo>
                  <a:cubicBezTo>
                    <a:pt x="505" y="409"/>
                    <a:pt x="521" y="429"/>
                    <a:pt x="537" y="450"/>
                  </a:cubicBezTo>
                  <a:cubicBezTo>
                    <a:pt x="705" y="672"/>
                    <a:pt x="713" y="770"/>
                    <a:pt x="684" y="806"/>
                  </a:cubicBezTo>
                  <a:cubicBezTo>
                    <a:pt x="682" y="809"/>
                    <a:pt x="680" y="811"/>
                    <a:pt x="677" y="813"/>
                  </a:cubicBezTo>
                  <a:cubicBezTo>
                    <a:pt x="661" y="827"/>
                    <a:pt x="637" y="819"/>
                    <a:pt x="625" y="805"/>
                  </a:cubicBezTo>
                  <a:cubicBezTo>
                    <a:pt x="617" y="795"/>
                    <a:pt x="615" y="785"/>
                    <a:pt x="622" y="777"/>
                  </a:cubicBezTo>
                  <a:cubicBezTo>
                    <a:pt x="624" y="775"/>
                    <a:pt x="624" y="772"/>
                    <a:pt x="622" y="769"/>
                  </a:cubicBezTo>
                  <a:cubicBezTo>
                    <a:pt x="621" y="767"/>
                    <a:pt x="618" y="765"/>
                    <a:pt x="615" y="766"/>
                  </a:cubicBezTo>
                  <a:cubicBezTo>
                    <a:pt x="614" y="766"/>
                    <a:pt x="605" y="768"/>
                    <a:pt x="595" y="776"/>
                  </a:cubicBezTo>
                  <a:cubicBezTo>
                    <a:pt x="584" y="785"/>
                    <a:pt x="574" y="803"/>
                    <a:pt x="578" y="831"/>
                  </a:cubicBezTo>
                  <a:cubicBezTo>
                    <a:pt x="580" y="846"/>
                    <a:pt x="589" y="864"/>
                    <a:pt x="602" y="880"/>
                  </a:cubicBezTo>
                  <a:cubicBezTo>
                    <a:pt x="611" y="890"/>
                    <a:pt x="621" y="899"/>
                    <a:pt x="633" y="907"/>
                  </a:cubicBezTo>
                  <a:cubicBezTo>
                    <a:pt x="633" y="907"/>
                    <a:pt x="633" y="906"/>
                    <a:pt x="633" y="906"/>
                  </a:cubicBezTo>
                  <a:cubicBezTo>
                    <a:pt x="633" y="907"/>
                    <a:pt x="634" y="907"/>
                    <a:pt x="635" y="908"/>
                  </a:cubicBezTo>
                  <a:cubicBezTo>
                    <a:pt x="637" y="909"/>
                    <a:pt x="640" y="911"/>
                    <a:pt x="642" y="912"/>
                  </a:cubicBezTo>
                  <a:cubicBezTo>
                    <a:pt x="642" y="912"/>
                    <a:pt x="643" y="912"/>
                    <a:pt x="643" y="912"/>
                  </a:cubicBezTo>
                  <a:cubicBezTo>
                    <a:pt x="755" y="912"/>
                    <a:pt x="755" y="912"/>
                    <a:pt x="755" y="912"/>
                  </a:cubicBezTo>
                  <a:cubicBezTo>
                    <a:pt x="765" y="908"/>
                    <a:pt x="773" y="903"/>
                    <a:pt x="778" y="900"/>
                  </a:cubicBezTo>
                  <a:cubicBezTo>
                    <a:pt x="778" y="904"/>
                    <a:pt x="779" y="908"/>
                    <a:pt x="779" y="912"/>
                  </a:cubicBezTo>
                  <a:cubicBezTo>
                    <a:pt x="793" y="912"/>
                    <a:pt x="793" y="912"/>
                    <a:pt x="793" y="912"/>
                  </a:cubicBezTo>
                  <a:cubicBezTo>
                    <a:pt x="792" y="825"/>
                    <a:pt x="747" y="743"/>
                    <a:pt x="747" y="743"/>
                  </a:cubicBezTo>
                  <a:cubicBezTo>
                    <a:pt x="768" y="795"/>
                    <a:pt x="775" y="824"/>
                    <a:pt x="777" y="842"/>
                  </a:cubicBezTo>
                  <a:close/>
                  <a:moveTo>
                    <a:pt x="391" y="265"/>
                  </a:moveTo>
                  <a:cubicBezTo>
                    <a:pt x="390" y="261"/>
                    <a:pt x="390" y="261"/>
                    <a:pt x="390" y="261"/>
                  </a:cubicBezTo>
                  <a:cubicBezTo>
                    <a:pt x="392" y="265"/>
                    <a:pt x="392" y="265"/>
                    <a:pt x="392" y="265"/>
                  </a:cubicBezTo>
                  <a:cubicBezTo>
                    <a:pt x="392" y="265"/>
                    <a:pt x="391" y="265"/>
                    <a:pt x="391" y="26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19"/>
            <p:cNvSpPr>
              <a:spLocks/>
            </p:cNvSpPr>
            <p:nvPr/>
          </p:nvSpPr>
          <p:spPr bwMode="auto">
            <a:xfrm>
              <a:off x="412750" y="4803775"/>
              <a:ext cx="34925" cy="323850"/>
            </a:xfrm>
            <a:custGeom>
              <a:avLst/>
              <a:gdLst>
                <a:gd name="T0" fmla="*/ 0 w 9"/>
                <a:gd name="T1" fmla="*/ 0 h 86"/>
                <a:gd name="T2" fmla="*/ 0 w 9"/>
                <a:gd name="T3" fmla="*/ 86 h 86"/>
                <a:gd name="T4" fmla="*/ 0 w 9"/>
                <a:gd name="T5" fmla="*/ 0 h 86"/>
              </a:gdLst>
              <a:ahLst/>
              <a:cxnLst>
                <a:cxn ang="0">
                  <a:pos x="T0" y="T1"/>
                </a:cxn>
                <a:cxn ang="0">
                  <a:pos x="T2" y="T3"/>
                </a:cxn>
                <a:cxn ang="0">
                  <a:pos x="T4" y="T5"/>
                </a:cxn>
              </a:cxnLst>
              <a:rect l="0" t="0" r="r" b="b"/>
              <a:pathLst>
                <a:path w="9" h="86">
                  <a:moveTo>
                    <a:pt x="0" y="0"/>
                  </a:moveTo>
                  <a:cubicBezTo>
                    <a:pt x="0" y="86"/>
                    <a:pt x="0" y="86"/>
                    <a:pt x="0" y="86"/>
                  </a:cubicBezTo>
                  <a:cubicBezTo>
                    <a:pt x="9" y="58"/>
                    <a:pt x="8" y="28"/>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20"/>
            <p:cNvSpPr>
              <a:spLocks noEditPoints="1"/>
            </p:cNvSpPr>
            <p:nvPr/>
          </p:nvSpPr>
          <p:spPr bwMode="auto">
            <a:xfrm>
              <a:off x="412750" y="2692400"/>
              <a:ext cx="1022350" cy="1247775"/>
            </a:xfrm>
            <a:custGeom>
              <a:avLst/>
              <a:gdLst>
                <a:gd name="T0" fmla="*/ 23 w 272"/>
                <a:gd name="T1" fmla="*/ 244 h 332"/>
                <a:gd name="T2" fmla="*/ 28 w 272"/>
                <a:gd name="T3" fmla="*/ 303 h 332"/>
                <a:gd name="T4" fmla="*/ 36 w 272"/>
                <a:gd name="T5" fmla="*/ 251 h 332"/>
                <a:gd name="T6" fmla="*/ 43 w 272"/>
                <a:gd name="T7" fmla="*/ 283 h 332"/>
                <a:gd name="T8" fmla="*/ 48 w 272"/>
                <a:gd name="T9" fmla="*/ 241 h 332"/>
                <a:gd name="T10" fmla="*/ 51 w 272"/>
                <a:gd name="T11" fmla="*/ 272 h 332"/>
                <a:gd name="T12" fmla="*/ 52 w 272"/>
                <a:gd name="T13" fmla="*/ 246 h 332"/>
                <a:gd name="T14" fmla="*/ 133 w 272"/>
                <a:gd name="T15" fmla="*/ 330 h 332"/>
                <a:gd name="T16" fmla="*/ 108 w 272"/>
                <a:gd name="T17" fmla="*/ 312 h 332"/>
                <a:gd name="T18" fmla="*/ 187 w 272"/>
                <a:gd name="T19" fmla="*/ 328 h 332"/>
                <a:gd name="T20" fmla="*/ 146 w 272"/>
                <a:gd name="T21" fmla="*/ 318 h 332"/>
                <a:gd name="T22" fmla="*/ 229 w 272"/>
                <a:gd name="T23" fmla="*/ 298 h 332"/>
                <a:gd name="T24" fmla="*/ 207 w 272"/>
                <a:gd name="T25" fmla="*/ 305 h 332"/>
                <a:gd name="T26" fmla="*/ 272 w 272"/>
                <a:gd name="T27" fmla="*/ 234 h 332"/>
                <a:gd name="T28" fmla="*/ 209 w 272"/>
                <a:gd name="T29" fmla="*/ 284 h 332"/>
                <a:gd name="T30" fmla="*/ 237 w 272"/>
                <a:gd name="T31" fmla="*/ 220 h 332"/>
                <a:gd name="T32" fmla="*/ 0 w 272"/>
                <a:gd name="T33" fmla="*/ 0 h 332"/>
                <a:gd name="T34" fmla="*/ 0 w 272"/>
                <a:gd name="T35" fmla="*/ 82 h 332"/>
                <a:gd name="T36" fmla="*/ 141 w 272"/>
                <a:gd name="T37" fmla="*/ 159 h 332"/>
                <a:gd name="T38" fmla="*/ 159 w 272"/>
                <a:gd name="T39" fmla="*/ 245 h 332"/>
                <a:gd name="T40" fmla="*/ 141 w 272"/>
                <a:gd name="T41" fmla="*/ 273 h 332"/>
                <a:gd name="T42" fmla="*/ 78 w 272"/>
                <a:gd name="T43" fmla="*/ 265 h 332"/>
                <a:gd name="T44" fmla="*/ 86 w 272"/>
                <a:gd name="T45" fmla="*/ 205 h 332"/>
                <a:gd name="T46" fmla="*/ 98 w 272"/>
                <a:gd name="T47" fmla="*/ 197 h 332"/>
                <a:gd name="T48" fmla="*/ 102 w 272"/>
                <a:gd name="T49" fmla="*/ 191 h 332"/>
                <a:gd name="T50" fmla="*/ 98 w 272"/>
                <a:gd name="T51" fmla="*/ 185 h 332"/>
                <a:gd name="T52" fmla="*/ 0 w 272"/>
                <a:gd name="T53" fmla="*/ 185 h 332"/>
                <a:gd name="T54" fmla="*/ 0 w 272"/>
                <a:gd name="T55" fmla="*/ 201 h 332"/>
                <a:gd name="T56" fmla="*/ 58 w 272"/>
                <a:gd name="T57" fmla="*/ 187 h 332"/>
                <a:gd name="T58" fmla="*/ 0 w 272"/>
                <a:gd name="T59" fmla="*/ 254 h 332"/>
                <a:gd name="T60" fmla="*/ 0 w 272"/>
                <a:gd name="T61" fmla="*/ 294 h 332"/>
                <a:gd name="T62" fmla="*/ 6 w 272"/>
                <a:gd name="T63" fmla="*/ 316 h 332"/>
                <a:gd name="T64" fmla="*/ 23 w 272"/>
                <a:gd name="T65" fmla="*/ 244 h 332"/>
                <a:gd name="T66" fmla="*/ 81 w 272"/>
                <a:gd name="T67" fmla="*/ 285 h 332"/>
                <a:gd name="T68" fmla="*/ 85 w 272"/>
                <a:gd name="T69" fmla="*/ 289 h 332"/>
                <a:gd name="T70" fmla="*/ 86 w 272"/>
                <a:gd name="T71" fmla="*/ 291 h 332"/>
                <a:gd name="T72" fmla="*/ 80 w 272"/>
                <a:gd name="T73" fmla="*/ 284 h 332"/>
                <a:gd name="T74" fmla="*/ 81 w 272"/>
                <a:gd name="T75" fmla="*/ 285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2" h="332">
                  <a:moveTo>
                    <a:pt x="23" y="244"/>
                  </a:moveTo>
                  <a:cubicBezTo>
                    <a:pt x="15" y="275"/>
                    <a:pt x="28" y="303"/>
                    <a:pt x="28" y="303"/>
                  </a:cubicBezTo>
                  <a:cubicBezTo>
                    <a:pt x="26" y="280"/>
                    <a:pt x="30" y="264"/>
                    <a:pt x="36" y="251"/>
                  </a:cubicBezTo>
                  <a:cubicBezTo>
                    <a:pt x="37" y="269"/>
                    <a:pt x="43" y="283"/>
                    <a:pt x="43" y="283"/>
                  </a:cubicBezTo>
                  <a:cubicBezTo>
                    <a:pt x="41" y="266"/>
                    <a:pt x="44" y="253"/>
                    <a:pt x="48" y="241"/>
                  </a:cubicBezTo>
                  <a:cubicBezTo>
                    <a:pt x="47" y="250"/>
                    <a:pt x="48" y="260"/>
                    <a:pt x="51" y="272"/>
                  </a:cubicBezTo>
                  <a:cubicBezTo>
                    <a:pt x="51" y="272"/>
                    <a:pt x="50" y="258"/>
                    <a:pt x="52" y="246"/>
                  </a:cubicBezTo>
                  <a:cubicBezTo>
                    <a:pt x="53" y="267"/>
                    <a:pt x="65" y="308"/>
                    <a:pt x="133" y="330"/>
                  </a:cubicBezTo>
                  <a:cubicBezTo>
                    <a:pt x="133" y="330"/>
                    <a:pt x="121" y="322"/>
                    <a:pt x="108" y="312"/>
                  </a:cubicBezTo>
                  <a:cubicBezTo>
                    <a:pt x="126" y="321"/>
                    <a:pt x="155" y="332"/>
                    <a:pt x="187" y="328"/>
                  </a:cubicBezTo>
                  <a:cubicBezTo>
                    <a:pt x="187" y="328"/>
                    <a:pt x="164" y="326"/>
                    <a:pt x="146" y="318"/>
                  </a:cubicBezTo>
                  <a:cubicBezTo>
                    <a:pt x="191" y="323"/>
                    <a:pt x="229" y="298"/>
                    <a:pt x="229" y="298"/>
                  </a:cubicBezTo>
                  <a:cubicBezTo>
                    <a:pt x="221" y="301"/>
                    <a:pt x="213" y="303"/>
                    <a:pt x="207" y="305"/>
                  </a:cubicBezTo>
                  <a:cubicBezTo>
                    <a:pt x="244" y="285"/>
                    <a:pt x="272" y="234"/>
                    <a:pt x="272" y="234"/>
                  </a:cubicBezTo>
                  <a:cubicBezTo>
                    <a:pt x="245" y="270"/>
                    <a:pt x="222" y="281"/>
                    <a:pt x="209" y="284"/>
                  </a:cubicBezTo>
                  <a:cubicBezTo>
                    <a:pt x="219" y="270"/>
                    <a:pt x="229" y="250"/>
                    <a:pt x="237" y="220"/>
                  </a:cubicBezTo>
                  <a:cubicBezTo>
                    <a:pt x="258" y="139"/>
                    <a:pt x="142" y="33"/>
                    <a:pt x="0" y="0"/>
                  </a:cubicBezTo>
                  <a:cubicBezTo>
                    <a:pt x="0" y="82"/>
                    <a:pt x="0" y="82"/>
                    <a:pt x="0" y="82"/>
                  </a:cubicBezTo>
                  <a:cubicBezTo>
                    <a:pt x="60" y="97"/>
                    <a:pt x="112" y="125"/>
                    <a:pt x="141" y="159"/>
                  </a:cubicBezTo>
                  <a:cubicBezTo>
                    <a:pt x="163" y="185"/>
                    <a:pt x="171" y="213"/>
                    <a:pt x="159" y="245"/>
                  </a:cubicBezTo>
                  <a:cubicBezTo>
                    <a:pt x="155" y="258"/>
                    <a:pt x="148" y="267"/>
                    <a:pt x="141" y="273"/>
                  </a:cubicBezTo>
                  <a:cubicBezTo>
                    <a:pt x="121" y="290"/>
                    <a:pt x="94" y="282"/>
                    <a:pt x="78" y="265"/>
                  </a:cubicBezTo>
                  <a:cubicBezTo>
                    <a:pt x="65" y="248"/>
                    <a:pt x="62" y="227"/>
                    <a:pt x="86" y="205"/>
                  </a:cubicBezTo>
                  <a:cubicBezTo>
                    <a:pt x="90" y="202"/>
                    <a:pt x="94" y="199"/>
                    <a:pt x="98" y="197"/>
                  </a:cubicBezTo>
                  <a:cubicBezTo>
                    <a:pt x="101" y="195"/>
                    <a:pt x="102" y="193"/>
                    <a:pt x="102" y="191"/>
                  </a:cubicBezTo>
                  <a:cubicBezTo>
                    <a:pt x="102" y="188"/>
                    <a:pt x="100" y="186"/>
                    <a:pt x="98" y="185"/>
                  </a:cubicBezTo>
                  <a:cubicBezTo>
                    <a:pt x="98" y="185"/>
                    <a:pt x="48" y="158"/>
                    <a:pt x="0" y="185"/>
                  </a:cubicBezTo>
                  <a:cubicBezTo>
                    <a:pt x="0" y="201"/>
                    <a:pt x="0" y="201"/>
                    <a:pt x="0" y="201"/>
                  </a:cubicBezTo>
                  <a:cubicBezTo>
                    <a:pt x="20" y="187"/>
                    <a:pt x="41" y="185"/>
                    <a:pt x="58" y="187"/>
                  </a:cubicBezTo>
                  <a:cubicBezTo>
                    <a:pt x="20" y="205"/>
                    <a:pt x="5" y="230"/>
                    <a:pt x="0" y="254"/>
                  </a:cubicBezTo>
                  <a:cubicBezTo>
                    <a:pt x="0" y="294"/>
                    <a:pt x="0" y="294"/>
                    <a:pt x="0" y="294"/>
                  </a:cubicBezTo>
                  <a:cubicBezTo>
                    <a:pt x="2" y="307"/>
                    <a:pt x="6" y="316"/>
                    <a:pt x="6" y="316"/>
                  </a:cubicBezTo>
                  <a:cubicBezTo>
                    <a:pt x="3" y="282"/>
                    <a:pt x="12" y="260"/>
                    <a:pt x="23" y="244"/>
                  </a:cubicBezTo>
                  <a:close/>
                  <a:moveTo>
                    <a:pt x="81" y="285"/>
                  </a:moveTo>
                  <a:cubicBezTo>
                    <a:pt x="82" y="286"/>
                    <a:pt x="83" y="288"/>
                    <a:pt x="85" y="289"/>
                  </a:cubicBezTo>
                  <a:cubicBezTo>
                    <a:pt x="86" y="291"/>
                    <a:pt x="86" y="291"/>
                    <a:pt x="86" y="291"/>
                  </a:cubicBezTo>
                  <a:cubicBezTo>
                    <a:pt x="84" y="289"/>
                    <a:pt x="82" y="287"/>
                    <a:pt x="80" y="284"/>
                  </a:cubicBezTo>
                  <a:cubicBezTo>
                    <a:pt x="80" y="284"/>
                    <a:pt x="80" y="285"/>
                    <a:pt x="81" y="28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21"/>
            <p:cNvSpPr>
              <a:spLocks/>
            </p:cNvSpPr>
            <p:nvPr/>
          </p:nvSpPr>
          <p:spPr bwMode="auto">
            <a:xfrm>
              <a:off x="412750" y="1970088"/>
              <a:ext cx="8324850" cy="3586163"/>
            </a:xfrm>
            <a:custGeom>
              <a:avLst/>
              <a:gdLst>
                <a:gd name="T0" fmla="*/ 907 w 2217"/>
                <a:gd name="T1" fmla="*/ 307 h 954"/>
                <a:gd name="T2" fmla="*/ 380 w 2217"/>
                <a:gd name="T3" fmla="*/ 41 h 954"/>
                <a:gd name="T4" fmla="*/ 0 w 2217"/>
                <a:gd name="T5" fmla="*/ 22 h 954"/>
                <a:gd name="T6" fmla="*/ 0 w 2217"/>
                <a:gd name="T7" fmla="*/ 36 h 954"/>
                <a:gd name="T8" fmla="*/ 913 w 2217"/>
                <a:gd name="T9" fmla="*/ 346 h 954"/>
                <a:gd name="T10" fmla="*/ 2217 w 2217"/>
                <a:gd name="T11" fmla="*/ 907 h 954"/>
                <a:gd name="T12" fmla="*/ 2217 w 2217"/>
                <a:gd name="T13" fmla="*/ 890 h 954"/>
                <a:gd name="T14" fmla="*/ 907 w 2217"/>
                <a:gd name="T15" fmla="*/ 307 h 9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7" h="954">
                  <a:moveTo>
                    <a:pt x="907" y="307"/>
                  </a:moveTo>
                  <a:cubicBezTo>
                    <a:pt x="681" y="121"/>
                    <a:pt x="483" y="56"/>
                    <a:pt x="380" y="41"/>
                  </a:cubicBezTo>
                  <a:cubicBezTo>
                    <a:pt x="235" y="5"/>
                    <a:pt x="106" y="5"/>
                    <a:pt x="0" y="22"/>
                  </a:cubicBezTo>
                  <a:cubicBezTo>
                    <a:pt x="0" y="36"/>
                    <a:pt x="0" y="36"/>
                    <a:pt x="0" y="36"/>
                  </a:cubicBezTo>
                  <a:cubicBezTo>
                    <a:pt x="223" y="0"/>
                    <a:pt x="548" y="37"/>
                    <a:pt x="913" y="346"/>
                  </a:cubicBezTo>
                  <a:cubicBezTo>
                    <a:pt x="1399" y="758"/>
                    <a:pt x="1851" y="954"/>
                    <a:pt x="2217" y="907"/>
                  </a:cubicBezTo>
                  <a:cubicBezTo>
                    <a:pt x="2217" y="890"/>
                    <a:pt x="2217" y="890"/>
                    <a:pt x="2217" y="890"/>
                  </a:cubicBezTo>
                  <a:cubicBezTo>
                    <a:pt x="1667" y="943"/>
                    <a:pt x="1136" y="495"/>
                    <a:pt x="907" y="30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22"/>
            <p:cNvSpPr>
              <a:spLocks/>
            </p:cNvSpPr>
            <p:nvPr/>
          </p:nvSpPr>
          <p:spPr bwMode="auto">
            <a:xfrm>
              <a:off x="2530475" y="889000"/>
              <a:ext cx="214313" cy="258763"/>
            </a:xfrm>
            <a:custGeom>
              <a:avLst/>
              <a:gdLst>
                <a:gd name="T0" fmla="*/ 8 w 57"/>
                <a:gd name="T1" fmla="*/ 69 h 69"/>
                <a:gd name="T2" fmla="*/ 18 w 57"/>
                <a:gd name="T3" fmla="*/ 32 h 69"/>
                <a:gd name="T4" fmla="*/ 21 w 57"/>
                <a:gd name="T5" fmla="*/ 28 h 69"/>
                <a:gd name="T6" fmla="*/ 27 w 57"/>
                <a:gd name="T7" fmla="*/ 56 h 69"/>
                <a:gd name="T8" fmla="*/ 57 w 57"/>
                <a:gd name="T9" fmla="*/ 0 h 69"/>
                <a:gd name="T10" fmla="*/ 14 w 57"/>
                <a:gd name="T11" fmla="*/ 0 h 69"/>
                <a:gd name="T12" fmla="*/ 5 w 57"/>
                <a:gd name="T13" fmla="*/ 27 h 69"/>
                <a:gd name="T14" fmla="*/ 4 w 57"/>
                <a:gd name="T15" fmla="*/ 27 h 69"/>
                <a:gd name="T16" fmla="*/ 0 w 57"/>
                <a:gd name="T17" fmla="*/ 38 h 69"/>
                <a:gd name="T18" fmla="*/ 8 w 57"/>
                <a:gd name="T19"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69">
                  <a:moveTo>
                    <a:pt x="8" y="69"/>
                  </a:moveTo>
                  <a:cubicBezTo>
                    <a:pt x="8" y="69"/>
                    <a:pt x="14" y="45"/>
                    <a:pt x="18" y="32"/>
                  </a:cubicBezTo>
                  <a:cubicBezTo>
                    <a:pt x="18" y="31"/>
                    <a:pt x="19" y="30"/>
                    <a:pt x="21" y="28"/>
                  </a:cubicBezTo>
                  <a:cubicBezTo>
                    <a:pt x="20" y="42"/>
                    <a:pt x="27" y="56"/>
                    <a:pt x="27" y="56"/>
                  </a:cubicBezTo>
                  <a:cubicBezTo>
                    <a:pt x="36" y="33"/>
                    <a:pt x="46" y="15"/>
                    <a:pt x="57" y="0"/>
                  </a:cubicBezTo>
                  <a:cubicBezTo>
                    <a:pt x="14" y="0"/>
                    <a:pt x="14" y="0"/>
                    <a:pt x="14" y="0"/>
                  </a:cubicBezTo>
                  <a:cubicBezTo>
                    <a:pt x="12" y="9"/>
                    <a:pt x="9" y="18"/>
                    <a:pt x="5" y="27"/>
                  </a:cubicBezTo>
                  <a:cubicBezTo>
                    <a:pt x="5" y="27"/>
                    <a:pt x="5" y="27"/>
                    <a:pt x="4" y="27"/>
                  </a:cubicBezTo>
                  <a:cubicBezTo>
                    <a:pt x="0" y="38"/>
                    <a:pt x="0" y="38"/>
                    <a:pt x="0" y="38"/>
                  </a:cubicBezTo>
                  <a:cubicBezTo>
                    <a:pt x="7" y="44"/>
                    <a:pt x="8" y="69"/>
                    <a:pt x="8" y="6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23"/>
            <p:cNvSpPr>
              <a:spLocks/>
            </p:cNvSpPr>
            <p:nvPr/>
          </p:nvSpPr>
          <p:spPr bwMode="auto">
            <a:xfrm>
              <a:off x="2824163" y="889000"/>
              <a:ext cx="1930400" cy="2133600"/>
            </a:xfrm>
            <a:custGeom>
              <a:avLst/>
              <a:gdLst>
                <a:gd name="T0" fmla="*/ 65 w 514"/>
                <a:gd name="T1" fmla="*/ 125 h 568"/>
                <a:gd name="T2" fmla="*/ 181 w 514"/>
                <a:gd name="T3" fmla="*/ 255 h 568"/>
                <a:gd name="T4" fmla="*/ 111 w 514"/>
                <a:gd name="T5" fmla="*/ 156 h 568"/>
                <a:gd name="T6" fmla="*/ 132 w 514"/>
                <a:gd name="T7" fmla="*/ 182 h 568"/>
                <a:gd name="T8" fmla="*/ 514 w 514"/>
                <a:gd name="T9" fmla="*/ 568 h 568"/>
                <a:gd name="T10" fmla="*/ 510 w 514"/>
                <a:gd name="T11" fmla="*/ 564 h 568"/>
                <a:gd name="T12" fmla="*/ 283 w 514"/>
                <a:gd name="T13" fmla="*/ 291 h 568"/>
                <a:gd name="T14" fmla="*/ 207 w 514"/>
                <a:gd name="T15" fmla="*/ 174 h 568"/>
                <a:gd name="T16" fmla="*/ 181 w 514"/>
                <a:gd name="T17" fmla="*/ 0 h 568"/>
                <a:gd name="T18" fmla="*/ 167 w 514"/>
                <a:gd name="T19" fmla="*/ 0 h 568"/>
                <a:gd name="T20" fmla="*/ 170 w 514"/>
                <a:gd name="T21" fmla="*/ 53 h 568"/>
                <a:gd name="T22" fmla="*/ 183 w 514"/>
                <a:gd name="T23" fmla="*/ 163 h 568"/>
                <a:gd name="T24" fmla="*/ 137 w 514"/>
                <a:gd name="T25" fmla="*/ 89 h 568"/>
                <a:gd name="T26" fmla="*/ 114 w 514"/>
                <a:gd name="T27" fmla="*/ 0 h 568"/>
                <a:gd name="T28" fmla="*/ 40 w 514"/>
                <a:gd name="T29" fmla="*/ 0 h 568"/>
                <a:gd name="T30" fmla="*/ 85 w 514"/>
                <a:gd name="T31" fmla="*/ 178 h 568"/>
                <a:gd name="T32" fmla="*/ 65 w 514"/>
                <a:gd name="T33" fmla="*/ 125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4" h="568">
                  <a:moveTo>
                    <a:pt x="65" y="125"/>
                  </a:moveTo>
                  <a:cubicBezTo>
                    <a:pt x="89" y="163"/>
                    <a:pt x="127" y="206"/>
                    <a:pt x="181" y="255"/>
                  </a:cubicBezTo>
                  <a:cubicBezTo>
                    <a:pt x="181" y="255"/>
                    <a:pt x="137" y="202"/>
                    <a:pt x="111" y="156"/>
                  </a:cubicBezTo>
                  <a:cubicBezTo>
                    <a:pt x="118" y="165"/>
                    <a:pt x="124" y="173"/>
                    <a:pt x="132" y="182"/>
                  </a:cubicBezTo>
                  <a:cubicBezTo>
                    <a:pt x="220" y="279"/>
                    <a:pt x="514" y="568"/>
                    <a:pt x="514" y="568"/>
                  </a:cubicBezTo>
                  <a:cubicBezTo>
                    <a:pt x="514" y="568"/>
                    <a:pt x="513" y="567"/>
                    <a:pt x="510" y="564"/>
                  </a:cubicBezTo>
                  <a:cubicBezTo>
                    <a:pt x="510" y="563"/>
                    <a:pt x="328" y="344"/>
                    <a:pt x="283" y="291"/>
                  </a:cubicBezTo>
                  <a:cubicBezTo>
                    <a:pt x="251" y="253"/>
                    <a:pt x="224" y="216"/>
                    <a:pt x="207" y="174"/>
                  </a:cubicBezTo>
                  <a:cubicBezTo>
                    <a:pt x="190" y="115"/>
                    <a:pt x="181" y="56"/>
                    <a:pt x="181" y="0"/>
                  </a:cubicBezTo>
                  <a:cubicBezTo>
                    <a:pt x="167" y="0"/>
                    <a:pt x="167" y="0"/>
                    <a:pt x="167" y="0"/>
                  </a:cubicBezTo>
                  <a:cubicBezTo>
                    <a:pt x="167" y="18"/>
                    <a:pt x="168" y="35"/>
                    <a:pt x="170" y="53"/>
                  </a:cubicBezTo>
                  <a:cubicBezTo>
                    <a:pt x="173" y="100"/>
                    <a:pt x="179" y="140"/>
                    <a:pt x="183" y="163"/>
                  </a:cubicBezTo>
                  <a:cubicBezTo>
                    <a:pt x="163" y="133"/>
                    <a:pt x="147" y="108"/>
                    <a:pt x="137" y="89"/>
                  </a:cubicBezTo>
                  <a:cubicBezTo>
                    <a:pt x="115" y="45"/>
                    <a:pt x="111" y="18"/>
                    <a:pt x="114" y="0"/>
                  </a:cubicBezTo>
                  <a:cubicBezTo>
                    <a:pt x="40" y="0"/>
                    <a:pt x="40" y="0"/>
                    <a:pt x="40" y="0"/>
                  </a:cubicBezTo>
                  <a:cubicBezTo>
                    <a:pt x="0" y="66"/>
                    <a:pt x="85" y="178"/>
                    <a:pt x="85" y="178"/>
                  </a:cubicBezTo>
                  <a:cubicBezTo>
                    <a:pt x="75" y="157"/>
                    <a:pt x="68" y="139"/>
                    <a:pt x="65" y="12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24"/>
            <p:cNvSpPr>
              <a:spLocks/>
            </p:cNvSpPr>
            <p:nvPr/>
          </p:nvSpPr>
          <p:spPr bwMode="auto">
            <a:xfrm>
              <a:off x="5387975" y="889000"/>
              <a:ext cx="2870200" cy="3660775"/>
            </a:xfrm>
            <a:custGeom>
              <a:avLst/>
              <a:gdLst>
                <a:gd name="T0" fmla="*/ 213 w 764"/>
                <a:gd name="T1" fmla="*/ 196 h 974"/>
                <a:gd name="T2" fmla="*/ 170 w 764"/>
                <a:gd name="T3" fmla="*/ 228 h 974"/>
                <a:gd name="T4" fmla="*/ 225 w 764"/>
                <a:gd name="T5" fmla="*/ 268 h 974"/>
                <a:gd name="T6" fmla="*/ 235 w 764"/>
                <a:gd name="T7" fmla="*/ 274 h 974"/>
                <a:gd name="T8" fmla="*/ 139 w 764"/>
                <a:gd name="T9" fmla="*/ 239 h 974"/>
                <a:gd name="T10" fmla="*/ 69 w 764"/>
                <a:gd name="T11" fmla="*/ 255 h 974"/>
                <a:gd name="T12" fmla="*/ 43 w 764"/>
                <a:gd name="T13" fmla="*/ 413 h 974"/>
                <a:gd name="T14" fmla="*/ 70 w 764"/>
                <a:gd name="T15" fmla="*/ 472 h 974"/>
                <a:gd name="T16" fmla="*/ 764 w 764"/>
                <a:gd name="T17" fmla="*/ 974 h 974"/>
                <a:gd name="T18" fmla="*/ 729 w 764"/>
                <a:gd name="T19" fmla="*/ 966 h 974"/>
                <a:gd name="T20" fmla="*/ 661 w 764"/>
                <a:gd name="T21" fmla="*/ 944 h 974"/>
                <a:gd name="T22" fmla="*/ 486 w 764"/>
                <a:gd name="T23" fmla="*/ 844 h 974"/>
                <a:gd name="T24" fmla="*/ 410 w 764"/>
                <a:gd name="T25" fmla="*/ 664 h 974"/>
                <a:gd name="T26" fmla="*/ 415 w 764"/>
                <a:gd name="T27" fmla="*/ 629 h 974"/>
                <a:gd name="T28" fmla="*/ 454 w 764"/>
                <a:gd name="T29" fmla="*/ 601 h 974"/>
                <a:gd name="T30" fmla="*/ 359 w 764"/>
                <a:gd name="T31" fmla="*/ 547 h 974"/>
                <a:gd name="T32" fmla="*/ 349 w 764"/>
                <a:gd name="T33" fmla="*/ 373 h 974"/>
                <a:gd name="T34" fmla="*/ 358 w 764"/>
                <a:gd name="T35" fmla="*/ 365 h 974"/>
                <a:gd name="T36" fmla="*/ 372 w 764"/>
                <a:gd name="T37" fmla="*/ 389 h 974"/>
                <a:gd name="T38" fmla="*/ 391 w 764"/>
                <a:gd name="T39" fmla="*/ 369 h 974"/>
                <a:gd name="T40" fmla="*/ 356 w 764"/>
                <a:gd name="T41" fmla="*/ 241 h 974"/>
                <a:gd name="T42" fmla="*/ 483 w 764"/>
                <a:gd name="T43" fmla="*/ 364 h 974"/>
                <a:gd name="T44" fmla="*/ 467 w 764"/>
                <a:gd name="T45" fmla="*/ 249 h 974"/>
                <a:gd name="T46" fmla="*/ 489 w 764"/>
                <a:gd name="T47" fmla="*/ 258 h 974"/>
                <a:gd name="T48" fmla="*/ 435 w 764"/>
                <a:gd name="T49" fmla="*/ 211 h 974"/>
                <a:gd name="T50" fmla="*/ 373 w 764"/>
                <a:gd name="T51" fmla="*/ 67 h 974"/>
                <a:gd name="T52" fmla="*/ 373 w 764"/>
                <a:gd name="T53" fmla="*/ 0 h 974"/>
                <a:gd name="T54" fmla="*/ 398 w 764"/>
                <a:gd name="T55" fmla="*/ 189 h 974"/>
                <a:gd name="T56" fmla="*/ 264 w 764"/>
                <a:gd name="T57" fmla="*/ 235 h 974"/>
                <a:gd name="T58" fmla="*/ 295 w 764"/>
                <a:gd name="T59" fmla="*/ 241 h 974"/>
                <a:gd name="T60" fmla="*/ 356 w 764"/>
                <a:gd name="T61" fmla="*/ 295 h 974"/>
                <a:gd name="T62" fmla="*/ 315 w 764"/>
                <a:gd name="T63" fmla="*/ 491 h 974"/>
                <a:gd name="T64" fmla="*/ 394 w 764"/>
                <a:gd name="T65" fmla="*/ 598 h 974"/>
                <a:gd name="T66" fmla="*/ 533 w 764"/>
                <a:gd name="T67" fmla="*/ 907 h 974"/>
                <a:gd name="T68" fmla="*/ 455 w 764"/>
                <a:gd name="T69" fmla="*/ 879 h 974"/>
                <a:gd name="T70" fmla="*/ 430 w 764"/>
                <a:gd name="T71" fmla="*/ 870 h 974"/>
                <a:gd name="T72" fmla="*/ 429 w 764"/>
                <a:gd name="T73" fmla="*/ 869 h 974"/>
                <a:gd name="T74" fmla="*/ 127 w 764"/>
                <a:gd name="T75" fmla="*/ 469 h 974"/>
                <a:gd name="T76" fmla="*/ 171 w 764"/>
                <a:gd name="T77" fmla="*/ 329 h 974"/>
                <a:gd name="T78" fmla="*/ 259 w 764"/>
                <a:gd name="T79" fmla="*/ 247 h 974"/>
                <a:gd name="T80" fmla="*/ 248 w 764"/>
                <a:gd name="T81" fmla="*/ 241 h 974"/>
                <a:gd name="T82" fmla="*/ 186 w 764"/>
                <a:gd name="T83" fmla="*/ 232 h 974"/>
                <a:gd name="T84" fmla="*/ 221 w 764"/>
                <a:gd name="T85" fmla="*/ 207 h 974"/>
                <a:gd name="T86" fmla="*/ 260 w 764"/>
                <a:gd name="T87" fmla="*/ 0 h 974"/>
                <a:gd name="T88" fmla="*/ 245 w 764"/>
                <a:gd name="T89" fmla="*/ 4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4" h="974">
                  <a:moveTo>
                    <a:pt x="269" y="78"/>
                  </a:moveTo>
                  <a:cubicBezTo>
                    <a:pt x="267" y="138"/>
                    <a:pt x="238" y="174"/>
                    <a:pt x="213" y="196"/>
                  </a:cubicBezTo>
                  <a:cubicBezTo>
                    <a:pt x="192" y="213"/>
                    <a:pt x="174" y="220"/>
                    <a:pt x="174" y="220"/>
                  </a:cubicBezTo>
                  <a:cubicBezTo>
                    <a:pt x="171" y="222"/>
                    <a:pt x="169" y="225"/>
                    <a:pt x="170" y="228"/>
                  </a:cubicBezTo>
                  <a:cubicBezTo>
                    <a:pt x="170" y="229"/>
                    <a:pt x="173" y="243"/>
                    <a:pt x="183" y="254"/>
                  </a:cubicBezTo>
                  <a:cubicBezTo>
                    <a:pt x="191" y="265"/>
                    <a:pt x="206" y="272"/>
                    <a:pt x="225" y="268"/>
                  </a:cubicBezTo>
                  <a:cubicBezTo>
                    <a:pt x="217" y="278"/>
                    <a:pt x="203" y="277"/>
                    <a:pt x="203" y="277"/>
                  </a:cubicBezTo>
                  <a:cubicBezTo>
                    <a:pt x="218" y="281"/>
                    <a:pt x="228" y="278"/>
                    <a:pt x="235" y="274"/>
                  </a:cubicBezTo>
                  <a:cubicBezTo>
                    <a:pt x="226" y="282"/>
                    <a:pt x="211" y="289"/>
                    <a:pt x="190" y="284"/>
                  </a:cubicBezTo>
                  <a:cubicBezTo>
                    <a:pt x="154" y="277"/>
                    <a:pt x="142" y="252"/>
                    <a:pt x="139" y="239"/>
                  </a:cubicBezTo>
                  <a:cubicBezTo>
                    <a:pt x="137" y="240"/>
                    <a:pt x="135" y="241"/>
                    <a:pt x="133" y="241"/>
                  </a:cubicBezTo>
                  <a:cubicBezTo>
                    <a:pt x="103" y="252"/>
                    <a:pt x="81" y="255"/>
                    <a:pt x="69" y="255"/>
                  </a:cubicBezTo>
                  <a:cubicBezTo>
                    <a:pt x="0" y="351"/>
                    <a:pt x="40" y="518"/>
                    <a:pt x="40" y="518"/>
                  </a:cubicBezTo>
                  <a:cubicBezTo>
                    <a:pt x="36" y="476"/>
                    <a:pt x="38" y="441"/>
                    <a:pt x="43" y="413"/>
                  </a:cubicBezTo>
                  <a:cubicBezTo>
                    <a:pt x="45" y="485"/>
                    <a:pt x="67" y="590"/>
                    <a:pt x="148" y="709"/>
                  </a:cubicBezTo>
                  <a:cubicBezTo>
                    <a:pt x="132" y="684"/>
                    <a:pt x="68" y="579"/>
                    <a:pt x="70" y="472"/>
                  </a:cubicBezTo>
                  <a:cubicBezTo>
                    <a:pt x="79" y="536"/>
                    <a:pt x="108" y="613"/>
                    <a:pt x="170" y="699"/>
                  </a:cubicBezTo>
                  <a:cubicBezTo>
                    <a:pt x="331" y="919"/>
                    <a:pt x="638" y="962"/>
                    <a:pt x="764" y="974"/>
                  </a:cubicBezTo>
                  <a:cubicBezTo>
                    <a:pt x="730" y="970"/>
                    <a:pt x="675" y="961"/>
                    <a:pt x="611" y="944"/>
                  </a:cubicBezTo>
                  <a:cubicBezTo>
                    <a:pt x="729" y="966"/>
                    <a:pt x="729" y="966"/>
                    <a:pt x="729" y="966"/>
                  </a:cubicBezTo>
                  <a:cubicBezTo>
                    <a:pt x="621" y="940"/>
                    <a:pt x="621" y="940"/>
                    <a:pt x="621" y="940"/>
                  </a:cubicBezTo>
                  <a:cubicBezTo>
                    <a:pt x="661" y="944"/>
                    <a:pt x="661" y="944"/>
                    <a:pt x="661" y="944"/>
                  </a:cubicBezTo>
                  <a:cubicBezTo>
                    <a:pt x="615" y="937"/>
                    <a:pt x="594" y="929"/>
                    <a:pt x="580" y="922"/>
                  </a:cubicBezTo>
                  <a:cubicBezTo>
                    <a:pt x="540" y="899"/>
                    <a:pt x="510" y="872"/>
                    <a:pt x="486" y="844"/>
                  </a:cubicBezTo>
                  <a:cubicBezTo>
                    <a:pt x="438" y="788"/>
                    <a:pt x="419" y="726"/>
                    <a:pt x="411" y="677"/>
                  </a:cubicBezTo>
                  <a:cubicBezTo>
                    <a:pt x="411" y="673"/>
                    <a:pt x="410" y="668"/>
                    <a:pt x="410" y="664"/>
                  </a:cubicBezTo>
                  <a:cubicBezTo>
                    <a:pt x="417" y="694"/>
                    <a:pt x="429" y="719"/>
                    <a:pt x="429" y="719"/>
                  </a:cubicBezTo>
                  <a:cubicBezTo>
                    <a:pt x="414" y="682"/>
                    <a:pt x="415" y="629"/>
                    <a:pt x="415" y="629"/>
                  </a:cubicBezTo>
                  <a:cubicBezTo>
                    <a:pt x="416" y="707"/>
                    <a:pt x="473" y="785"/>
                    <a:pt x="473" y="785"/>
                  </a:cubicBezTo>
                  <a:cubicBezTo>
                    <a:pt x="394" y="656"/>
                    <a:pt x="454" y="601"/>
                    <a:pt x="454" y="601"/>
                  </a:cubicBezTo>
                  <a:cubicBezTo>
                    <a:pt x="435" y="600"/>
                    <a:pt x="419" y="595"/>
                    <a:pt x="404" y="588"/>
                  </a:cubicBezTo>
                  <a:cubicBezTo>
                    <a:pt x="398" y="584"/>
                    <a:pt x="378" y="569"/>
                    <a:pt x="359" y="547"/>
                  </a:cubicBezTo>
                  <a:cubicBezTo>
                    <a:pt x="345" y="531"/>
                    <a:pt x="332" y="510"/>
                    <a:pt x="328" y="488"/>
                  </a:cubicBezTo>
                  <a:cubicBezTo>
                    <a:pt x="318" y="427"/>
                    <a:pt x="333" y="398"/>
                    <a:pt x="349" y="373"/>
                  </a:cubicBezTo>
                  <a:cubicBezTo>
                    <a:pt x="356" y="363"/>
                    <a:pt x="362" y="353"/>
                    <a:pt x="367" y="343"/>
                  </a:cubicBezTo>
                  <a:cubicBezTo>
                    <a:pt x="363" y="356"/>
                    <a:pt x="358" y="365"/>
                    <a:pt x="358" y="365"/>
                  </a:cubicBezTo>
                  <a:cubicBezTo>
                    <a:pt x="302" y="440"/>
                    <a:pt x="350" y="507"/>
                    <a:pt x="350" y="507"/>
                  </a:cubicBezTo>
                  <a:cubicBezTo>
                    <a:pt x="332" y="454"/>
                    <a:pt x="353" y="421"/>
                    <a:pt x="372" y="389"/>
                  </a:cubicBezTo>
                  <a:cubicBezTo>
                    <a:pt x="372" y="400"/>
                    <a:pt x="372" y="412"/>
                    <a:pt x="373" y="424"/>
                  </a:cubicBezTo>
                  <a:cubicBezTo>
                    <a:pt x="373" y="424"/>
                    <a:pt x="377" y="395"/>
                    <a:pt x="391" y="369"/>
                  </a:cubicBezTo>
                  <a:cubicBezTo>
                    <a:pt x="403" y="348"/>
                    <a:pt x="410" y="292"/>
                    <a:pt x="370" y="254"/>
                  </a:cubicBezTo>
                  <a:cubicBezTo>
                    <a:pt x="365" y="249"/>
                    <a:pt x="361" y="245"/>
                    <a:pt x="356" y="241"/>
                  </a:cubicBezTo>
                  <a:cubicBezTo>
                    <a:pt x="419" y="260"/>
                    <a:pt x="495" y="311"/>
                    <a:pt x="446" y="449"/>
                  </a:cubicBezTo>
                  <a:cubicBezTo>
                    <a:pt x="446" y="449"/>
                    <a:pt x="476" y="415"/>
                    <a:pt x="483" y="364"/>
                  </a:cubicBezTo>
                  <a:cubicBezTo>
                    <a:pt x="485" y="380"/>
                    <a:pt x="485" y="399"/>
                    <a:pt x="483" y="420"/>
                  </a:cubicBezTo>
                  <a:cubicBezTo>
                    <a:pt x="483" y="420"/>
                    <a:pt x="518" y="320"/>
                    <a:pt x="467" y="249"/>
                  </a:cubicBezTo>
                  <a:cubicBezTo>
                    <a:pt x="474" y="252"/>
                    <a:pt x="481" y="255"/>
                    <a:pt x="487" y="258"/>
                  </a:cubicBezTo>
                  <a:cubicBezTo>
                    <a:pt x="487" y="258"/>
                    <a:pt x="488" y="258"/>
                    <a:pt x="489" y="258"/>
                  </a:cubicBezTo>
                  <a:cubicBezTo>
                    <a:pt x="489" y="257"/>
                    <a:pt x="488" y="257"/>
                    <a:pt x="488" y="257"/>
                  </a:cubicBezTo>
                  <a:cubicBezTo>
                    <a:pt x="467" y="240"/>
                    <a:pt x="449" y="225"/>
                    <a:pt x="435" y="211"/>
                  </a:cubicBezTo>
                  <a:cubicBezTo>
                    <a:pt x="458" y="226"/>
                    <a:pt x="484" y="240"/>
                    <a:pt x="484" y="240"/>
                  </a:cubicBezTo>
                  <a:cubicBezTo>
                    <a:pt x="385" y="182"/>
                    <a:pt x="375" y="90"/>
                    <a:pt x="373" y="67"/>
                  </a:cubicBezTo>
                  <a:cubicBezTo>
                    <a:pt x="376" y="46"/>
                    <a:pt x="382" y="23"/>
                    <a:pt x="387" y="0"/>
                  </a:cubicBezTo>
                  <a:cubicBezTo>
                    <a:pt x="373" y="0"/>
                    <a:pt x="373" y="0"/>
                    <a:pt x="373" y="0"/>
                  </a:cubicBezTo>
                  <a:cubicBezTo>
                    <a:pt x="362" y="49"/>
                    <a:pt x="348" y="96"/>
                    <a:pt x="366" y="136"/>
                  </a:cubicBezTo>
                  <a:cubicBezTo>
                    <a:pt x="376" y="159"/>
                    <a:pt x="386" y="174"/>
                    <a:pt x="398" y="189"/>
                  </a:cubicBezTo>
                  <a:cubicBezTo>
                    <a:pt x="336" y="188"/>
                    <a:pt x="291" y="206"/>
                    <a:pt x="266" y="227"/>
                  </a:cubicBezTo>
                  <a:cubicBezTo>
                    <a:pt x="263" y="229"/>
                    <a:pt x="262" y="232"/>
                    <a:pt x="264" y="235"/>
                  </a:cubicBezTo>
                  <a:cubicBezTo>
                    <a:pt x="265" y="238"/>
                    <a:pt x="268" y="239"/>
                    <a:pt x="271" y="239"/>
                  </a:cubicBezTo>
                  <a:cubicBezTo>
                    <a:pt x="271" y="239"/>
                    <a:pt x="281" y="238"/>
                    <a:pt x="295" y="241"/>
                  </a:cubicBezTo>
                  <a:cubicBezTo>
                    <a:pt x="309" y="244"/>
                    <a:pt x="327" y="251"/>
                    <a:pt x="341" y="268"/>
                  </a:cubicBezTo>
                  <a:cubicBezTo>
                    <a:pt x="347" y="275"/>
                    <a:pt x="352" y="284"/>
                    <a:pt x="356" y="295"/>
                  </a:cubicBezTo>
                  <a:cubicBezTo>
                    <a:pt x="368" y="325"/>
                    <a:pt x="354" y="339"/>
                    <a:pt x="337" y="365"/>
                  </a:cubicBezTo>
                  <a:cubicBezTo>
                    <a:pt x="321" y="391"/>
                    <a:pt x="303" y="427"/>
                    <a:pt x="315" y="491"/>
                  </a:cubicBezTo>
                  <a:cubicBezTo>
                    <a:pt x="319" y="516"/>
                    <a:pt x="333" y="538"/>
                    <a:pt x="348" y="556"/>
                  </a:cubicBezTo>
                  <a:cubicBezTo>
                    <a:pt x="366" y="577"/>
                    <a:pt x="386" y="592"/>
                    <a:pt x="394" y="598"/>
                  </a:cubicBezTo>
                  <a:cubicBezTo>
                    <a:pt x="392" y="622"/>
                    <a:pt x="386" y="747"/>
                    <a:pt x="475" y="853"/>
                  </a:cubicBezTo>
                  <a:cubicBezTo>
                    <a:pt x="491" y="872"/>
                    <a:pt x="510" y="891"/>
                    <a:pt x="533" y="907"/>
                  </a:cubicBezTo>
                  <a:cubicBezTo>
                    <a:pt x="526" y="905"/>
                    <a:pt x="519" y="902"/>
                    <a:pt x="512" y="900"/>
                  </a:cubicBezTo>
                  <a:cubicBezTo>
                    <a:pt x="491" y="892"/>
                    <a:pt x="470" y="885"/>
                    <a:pt x="455" y="879"/>
                  </a:cubicBezTo>
                  <a:cubicBezTo>
                    <a:pt x="447" y="876"/>
                    <a:pt x="440" y="874"/>
                    <a:pt x="436" y="872"/>
                  </a:cubicBezTo>
                  <a:cubicBezTo>
                    <a:pt x="433" y="871"/>
                    <a:pt x="432" y="870"/>
                    <a:pt x="430" y="870"/>
                  </a:cubicBezTo>
                  <a:cubicBezTo>
                    <a:pt x="430" y="870"/>
                    <a:pt x="429" y="870"/>
                    <a:pt x="429" y="869"/>
                  </a:cubicBezTo>
                  <a:cubicBezTo>
                    <a:pt x="429" y="869"/>
                    <a:pt x="429" y="869"/>
                    <a:pt x="429" y="869"/>
                  </a:cubicBezTo>
                  <a:cubicBezTo>
                    <a:pt x="335" y="823"/>
                    <a:pt x="269" y="769"/>
                    <a:pt x="223" y="714"/>
                  </a:cubicBezTo>
                  <a:cubicBezTo>
                    <a:pt x="150" y="629"/>
                    <a:pt x="127" y="540"/>
                    <a:pt x="127" y="469"/>
                  </a:cubicBezTo>
                  <a:cubicBezTo>
                    <a:pt x="126" y="398"/>
                    <a:pt x="149" y="344"/>
                    <a:pt x="165" y="332"/>
                  </a:cubicBezTo>
                  <a:cubicBezTo>
                    <a:pt x="168" y="329"/>
                    <a:pt x="170" y="329"/>
                    <a:pt x="171" y="329"/>
                  </a:cubicBezTo>
                  <a:cubicBezTo>
                    <a:pt x="196" y="328"/>
                    <a:pt x="215" y="319"/>
                    <a:pt x="229" y="308"/>
                  </a:cubicBezTo>
                  <a:cubicBezTo>
                    <a:pt x="258" y="283"/>
                    <a:pt x="259" y="248"/>
                    <a:pt x="259" y="247"/>
                  </a:cubicBezTo>
                  <a:cubicBezTo>
                    <a:pt x="259" y="244"/>
                    <a:pt x="258" y="242"/>
                    <a:pt x="256" y="241"/>
                  </a:cubicBezTo>
                  <a:cubicBezTo>
                    <a:pt x="253" y="239"/>
                    <a:pt x="250" y="240"/>
                    <a:pt x="248" y="241"/>
                  </a:cubicBezTo>
                  <a:cubicBezTo>
                    <a:pt x="216" y="264"/>
                    <a:pt x="203" y="256"/>
                    <a:pt x="194" y="245"/>
                  </a:cubicBezTo>
                  <a:cubicBezTo>
                    <a:pt x="190" y="241"/>
                    <a:pt x="187" y="236"/>
                    <a:pt x="186" y="232"/>
                  </a:cubicBezTo>
                  <a:cubicBezTo>
                    <a:pt x="185" y="232"/>
                    <a:pt x="185" y="231"/>
                    <a:pt x="185" y="231"/>
                  </a:cubicBezTo>
                  <a:cubicBezTo>
                    <a:pt x="193" y="227"/>
                    <a:pt x="206" y="219"/>
                    <a:pt x="221" y="207"/>
                  </a:cubicBezTo>
                  <a:cubicBezTo>
                    <a:pt x="249" y="183"/>
                    <a:pt x="281" y="143"/>
                    <a:pt x="282" y="79"/>
                  </a:cubicBezTo>
                  <a:cubicBezTo>
                    <a:pt x="283" y="44"/>
                    <a:pt x="274" y="19"/>
                    <a:pt x="260" y="0"/>
                  </a:cubicBezTo>
                  <a:cubicBezTo>
                    <a:pt x="242" y="0"/>
                    <a:pt x="242" y="0"/>
                    <a:pt x="242" y="0"/>
                  </a:cubicBezTo>
                  <a:cubicBezTo>
                    <a:pt x="243" y="1"/>
                    <a:pt x="244" y="3"/>
                    <a:pt x="245" y="4"/>
                  </a:cubicBezTo>
                  <a:cubicBezTo>
                    <a:pt x="259" y="20"/>
                    <a:pt x="270" y="44"/>
                    <a:pt x="269" y="78"/>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25"/>
            <p:cNvSpPr>
              <a:spLocks/>
            </p:cNvSpPr>
            <p:nvPr/>
          </p:nvSpPr>
          <p:spPr bwMode="auto">
            <a:xfrm>
              <a:off x="5945188" y="3552825"/>
              <a:ext cx="14288" cy="19050"/>
            </a:xfrm>
            <a:custGeom>
              <a:avLst/>
              <a:gdLst>
                <a:gd name="T0" fmla="*/ 0 w 4"/>
                <a:gd name="T1" fmla="*/ 0 h 5"/>
                <a:gd name="T2" fmla="*/ 4 w 4"/>
                <a:gd name="T3" fmla="*/ 5 h 5"/>
                <a:gd name="T4" fmla="*/ 0 w 4"/>
                <a:gd name="T5" fmla="*/ 0 h 5"/>
              </a:gdLst>
              <a:ahLst/>
              <a:cxnLst>
                <a:cxn ang="0">
                  <a:pos x="T0" y="T1"/>
                </a:cxn>
                <a:cxn ang="0">
                  <a:pos x="T2" y="T3"/>
                </a:cxn>
                <a:cxn ang="0">
                  <a:pos x="T4" y="T5"/>
                </a:cxn>
              </a:cxnLst>
              <a:rect l="0" t="0" r="r" b="b"/>
              <a:pathLst>
                <a:path w="4" h="5">
                  <a:moveTo>
                    <a:pt x="0" y="0"/>
                  </a:moveTo>
                  <a:cubicBezTo>
                    <a:pt x="2" y="3"/>
                    <a:pt x="4" y="5"/>
                    <a:pt x="4" y="5"/>
                  </a:cubicBezTo>
                  <a:cubicBezTo>
                    <a:pt x="3" y="3"/>
                    <a:pt x="1" y="2"/>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26"/>
            <p:cNvSpPr>
              <a:spLocks/>
            </p:cNvSpPr>
            <p:nvPr/>
          </p:nvSpPr>
          <p:spPr bwMode="auto">
            <a:xfrm>
              <a:off x="4791075" y="1639888"/>
              <a:ext cx="203200" cy="428625"/>
            </a:xfrm>
            <a:custGeom>
              <a:avLst/>
              <a:gdLst>
                <a:gd name="T0" fmla="*/ 33 w 54"/>
                <a:gd name="T1" fmla="*/ 103 h 114"/>
                <a:gd name="T2" fmla="*/ 45 w 54"/>
                <a:gd name="T3" fmla="*/ 86 h 114"/>
                <a:gd name="T4" fmla="*/ 40 w 54"/>
                <a:gd name="T5" fmla="*/ 82 h 114"/>
                <a:gd name="T6" fmla="*/ 34 w 54"/>
                <a:gd name="T7" fmla="*/ 1 h 114"/>
                <a:gd name="T8" fmla="*/ 25 w 54"/>
                <a:gd name="T9" fmla="*/ 26 h 114"/>
                <a:gd name="T10" fmla="*/ 30 w 54"/>
                <a:gd name="T11" fmla="*/ 0 h 114"/>
                <a:gd name="T12" fmla="*/ 33 w 54"/>
                <a:gd name="T13" fmla="*/ 103 h 114"/>
              </a:gdLst>
              <a:ahLst/>
              <a:cxnLst>
                <a:cxn ang="0">
                  <a:pos x="T0" y="T1"/>
                </a:cxn>
                <a:cxn ang="0">
                  <a:pos x="T2" y="T3"/>
                </a:cxn>
                <a:cxn ang="0">
                  <a:pos x="T4" y="T5"/>
                </a:cxn>
                <a:cxn ang="0">
                  <a:pos x="T6" y="T7"/>
                </a:cxn>
                <a:cxn ang="0">
                  <a:pos x="T8" y="T9"/>
                </a:cxn>
                <a:cxn ang="0">
                  <a:pos x="T10" y="T11"/>
                </a:cxn>
                <a:cxn ang="0">
                  <a:pos x="T12" y="T13"/>
                </a:cxn>
              </a:cxnLst>
              <a:rect l="0" t="0" r="r" b="b"/>
              <a:pathLst>
                <a:path w="54" h="114">
                  <a:moveTo>
                    <a:pt x="33" y="103"/>
                  </a:moveTo>
                  <a:cubicBezTo>
                    <a:pt x="52" y="114"/>
                    <a:pt x="54" y="92"/>
                    <a:pt x="45" y="86"/>
                  </a:cubicBezTo>
                  <a:cubicBezTo>
                    <a:pt x="43" y="85"/>
                    <a:pt x="42" y="84"/>
                    <a:pt x="40" y="82"/>
                  </a:cubicBezTo>
                  <a:cubicBezTo>
                    <a:pt x="19" y="60"/>
                    <a:pt x="34" y="1"/>
                    <a:pt x="34" y="1"/>
                  </a:cubicBezTo>
                  <a:cubicBezTo>
                    <a:pt x="30" y="10"/>
                    <a:pt x="28" y="18"/>
                    <a:pt x="25" y="26"/>
                  </a:cubicBezTo>
                  <a:cubicBezTo>
                    <a:pt x="27" y="11"/>
                    <a:pt x="30" y="0"/>
                    <a:pt x="30" y="0"/>
                  </a:cubicBezTo>
                  <a:cubicBezTo>
                    <a:pt x="0" y="75"/>
                    <a:pt x="15" y="92"/>
                    <a:pt x="33"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27"/>
            <p:cNvSpPr>
              <a:spLocks/>
            </p:cNvSpPr>
            <p:nvPr/>
          </p:nvSpPr>
          <p:spPr bwMode="auto">
            <a:xfrm>
              <a:off x="5299075" y="889000"/>
              <a:ext cx="919163" cy="469900"/>
            </a:xfrm>
            <a:custGeom>
              <a:avLst/>
              <a:gdLst>
                <a:gd name="T0" fmla="*/ 80 w 245"/>
                <a:gd name="T1" fmla="*/ 83 h 125"/>
                <a:gd name="T2" fmla="*/ 2 w 245"/>
                <a:gd name="T3" fmla="*/ 69 h 125"/>
                <a:gd name="T4" fmla="*/ 205 w 245"/>
                <a:gd name="T5" fmla="*/ 61 h 125"/>
                <a:gd name="T6" fmla="*/ 223 w 245"/>
                <a:gd name="T7" fmla="*/ 18 h 125"/>
                <a:gd name="T8" fmla="*/ 214 w 245"/>
                <a:gd name="T9" fmla="*/ 76 h 125"/>
                <a:gd name="T10" fmla="*/ 237 w 245"/>
                <a:gd name="T11" fmla="*/ 0 h 125"/>
                <a:gd name="T12" fmla="*/ 182 w 245"/>
                <a:gd name="T13" fmla="*/ 0 h 125"/>
                <a:gd name="T14" fmla="*/ 175 w 245"/>
                <a:gd name="T15" fmla="*/ 8 h 125"/>
                <a:gd name="T16" fmla="*/ 137 w 245"/>
                <a:gd name="T17" fmla="*/ 17 h 125"/>
                <a:gd name="T18" fmla="*/ 102 w 245"/>
                <a:gd name="T19" fmla="*/ 0 h 125"/>
                <a:gd name="T20" fmla="*/ 24 w 245"/>
                <a:gd name="T21" fmla="*/ 0 h 125"/>
                <a:gd name="T22" fmla="*/ 45 w 245"/>
                <a:gd name="T23" fmla="*/ 37 h 125"/>
                <a:gd name="T24" fmla="*/ 3 w 245"/>
                <a:gd name="T25" fmla="*/ 0 h 125"/>
                <a:gd name="T26" fmla="*/ 0 w 245"/>
                <a:gd name="T27" fmla="*/ 0 h 125"/>
                <a:gd name="T28" fmla="*/ 80 w 245"/>
                <a:gd name="T29" fmla="*/ 8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125">
                  <a:moveTo>
                    <a:pt x="80" y="83"/>
                  </a:moveTo>
                  <a:cubicBezTo>
                    <a:pt x="39" y="91"/>
                    <a:pt x="2" y="69"/>
                    <a:pt x="2" y="69"/>
                  </a:cubicBezTo>
                  <a:cubicBezTo>
                    <a:pt x="61" y="125"/>
                    <a:pt x="159" y="120"/>
                    <a:pt x="205" y="61"/>
                  </a:cubicBezTo>
                  <a:cubicBezTo>
                    <a:pt x="217" y="45"/>
                    <a:pt x="222" y="31"/>
                    <a:pt x="223" y="18"/>
                  </a:cubicBezTo>
                  <a:cubicBezTo>
                    <a:pt x="227" y="33"/>
                    <a:pt x="227" y="52"/>
                    <a:pt x="214" y="76"/>
                  </a:cubicBezTo>
                  <a:cubicBezTo>
                    <a:pt x="214" y="76"/>
                    <a:pt x="245" y="38"/>
                    <a:pt x="237" y="0"/>
                  </a:cubicBezTo>
                  <a:cubicBezTo>
                    <a:pt x="182" y="0"/>
                    <a:pt x="182" y="0"/>
                    <a:pt x="182" y="0"/>
                  </a:cubicBezTo>
                  <a:cubicBezTo>
                    <a:pt x="180" y="3"/>
                    <a:pt x="178" y="5"/>
                    <a:pt x="175" y="8"/>
                  </a:cubicBezTo>
                  <a:cubicBezTo>
                    <a:pt x="166" y="16"/>
                    <a:pt x="151" y="19"/>
                    <a:pt x="137" y="17"/>
                  </a:cubicBezTo>
                  <a:cubicBezTo>
                    <a:pt x="124" y="15"/>
                    <a:pt x="111" y="9"/>
                    <a:pt x="102" y="0"/>
                  </a:cubicBezTo>
                  <a:cubicBezTo>
                    <a:pt x="24" y="0"/>
                    <a:pt x="24" y="0"/>
                    <a:pt x="24" y="0"/>
                  </a:cubicBezTo>
                  <a:cubicBezTo>
                    <a:pt x="31" y="24"/>
                    <a:pt x="45" y="37"/>
                    <a:pt x="45" y="37"/>
                  </a:cubicBezTo>
                  <a:cubicBezTo>
                    <a:pt x="20" y="28"/>
                    <a:pt x="8" y="12"/>
                    <a:pt x="3" y="0"/>
                  </a:cubicBezTo>
                  <a:cubicBezTo>
                    <a:pt x="0" y="0"/>
                    <a:pt x="0" y="0"/>
                    <a:pt x="0" y="0"/>
                  </a:cubicBezTo>
                  <a:cubicBezTo>
                    <a:pt x="8" y="69"/>
                    <a:pt x="80" y="83"/>
                    <a:pt x="80" y="8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28"/>
            <p:cNvSpPr>
              <a:spLocks/>
            </p:cNvSpPr>
            <p:nvPr/>
          </p:nvSpPr>
          <p:spPr bwMode="auto">
            <a:xfrm>
              <a:off x="1160463" y="889000"/>
              <a:ext cx="987425" cy="344488"/>
            </a:xfrm>
            <a:custGeom>
              <a:avLst/>
              <a:gdLst>
                <a:gd name="T0" fmla="*/ 236 w 263"/>
                <a:gd name="T1" fmla="*/ 46 h 92"/>
                <a:gd name="T2" fmla="*/ 263 w 263"/>
                <a:gd name="T3" fmla="*/ 0 h 92"/>
                <a:gd name="T4" fmla="*/ 206 w 263"/>
                <a:gd name="T5" fmla="*/ 0 h 92"/>
                <a:gd name="T6" fmla="*/ 185 w 263"/>
                <a:gd name="T7" fmla="*/ 30 h 92"/>
                <a:gd name="T8" fmla="*/ 55 w 263"/>
                <a:gd name="T9" fmla="*/ 10 h 92"/>
                <a:gd name="T10" fmla="*/ 43 w 263"/>
                <a:gd name="T11" fmla="*/ 0 h 92"/>
                <a:gd name="T12" fmla="*/ 0 w 263"/>
                <a:gd name="T13" fmla="*/ 0 h 92"/>
                <a:gd name="T14" fmla="*/ 14 w 263"/>
                <a:gd name="T15" fmla="*/ 10 h 92"/>
                <a:gd name="T16" fmla="*/ 236 w 263"/>
                <a:gd name="T17" fmla="*/ 4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3" h="92">
                  <a:moveTo>
                    <a:pt x="236" y="46"/>
                  </a:moveTo>
                  <a:cubicBezTo>
                    <a:pt x="252" y="32"/>
                    <a:pt x="260" y="16"/>
                    <a:pt x="263" y="0"/>
                  </a:cubicBezTo>
                  <a:cubicBezTo>
                    <a:pt x="206" y="0"/>
                    <a:pt x="206" y="0"/>
                    <a:pt x="206" y="0"/>
                  </a:cubicBezTo>
                  <a:cubicBezTo>
                    <a:pt x="202" y="11"/>
                    <a:pt x="195" y="21"/>
                    <a:pt x="185" y="30"/>
                  </a:cubicBezTo>
                  <a:cubicBezTo>
                    <a:pt x="157" y="53"/>
                    <a:pt x="111" y="59"/>
                    <a:pt x="55" y="10"/>
                  </a:cubicBezTo>
                  <a:cubicBezTo>
                    <a:pt x="52" y="7"/>
                    <a:pt x="48" y="3"/>
                    <a:pt x="43" y="0"/>
                  </a:cubicBezTo>
                  <a:cubicBezTo>
                    <a:pt x="0" y="0"/>
                    <a:pt x="0" y="0"/>
                    <a:pt x="0" y="0"/>
                  </a:cubicBezTo>
                  <a:cubicBezTo>
                    <a:pt x="5" y="3"/>
                    <a:pt x="10" y="6"/>
                    <a:pt x="14" y="10"/>
                  </a:cubicBezTo>
                  <a:cubicBezTo>
                    <a:pt x="117" y="86"/>
                    <a:pt x="180" y="92"/>
                    <a:pt x="236" y="4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29"/>
            <p:cNvSpPr>
              <a:spLocks/>
            </p:cNvSpPr>
            <p:nvPr/>
          </p:nvSpPr>
          <p:spPr bwMode="auto">
            <a:xfrm>
              <a:off x="6192838" y="889000"/>
              <a:ext cx="44450" cy="93663"/>
            </a:xfrm>
            <a:custGeom>
              <a:avLst/>
              <a:gdLst>
                <a:gd name="T0" fmla="*/ 10 w 12"/>
                <a:gd name="T1" fmla="*/ 0 h 25"/>
                <a:gd name="T2" fmla="*/ 0 w 12"/>
                <a:gd name="T3" fmla="*/ 0 h 25"/>
                <a:gd name="T4" fmla="*/ 11 w 12"/>
                <a:gd name="T5" fmla="*/ 25 h 25"/>
                <a:gd name="T6" fmla="*/ 10 w 12"/>
                <a:gd name="T7" fmla="*/ 0 h 25"/>
              </a:gdLst>
              <a:ahLst/>
              <a:cxnLst>
                <a:cxn ang="0">
                  <a:pos x="T0" y="T1"/>
                </a:cxn>
                <a:cxn ang="0">
                  <a:pos x="T2" y="T3"/>
                </a:cxn>
                <a:cxn ang="0">
                  <a:pos x="T4" y="T5"/>
                </a:cxn>
                <a:cxn ang="0">
                  <a:pos x="T6" y="T7"/>
                </a:cxn>
              </a:cxnLst>
              <a:rect l="0" t="0" r="r" b="b"/>
              <a:pathLst>
                <a:path w="12" h="25">
                  <a:moveTo>
                    <a:pt x="10" y="0"/>
                  </a:moveTo>
                  <a:cubicBezTo>
                    <a:pt x="0" y="0"/>
                    <a:pt x="0" y="0"/>
                    <a:pt x="0" y="0"/>
                  </a:cubicBezTo>
                  <a:cubicBezTo>
                    <a:pt x="4" y="5"/>
                    <a:pt x="9" y="12"/>
                    <a:pt x="11" y="25"/>
                  </a:cubicBezTo>
                  <a:cubicBezTo>
                    <a:pt x="11" y="25"/>
                    <a:pt x="12" y="14"/>
                    <a:pt x="1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30"/>
            <p:cNvSpPr>
              <a:spLocks/>
            </p:cNvSpPr>
            <p:nvPr/>
          </p:nvSpPr>
          <p:spPr bwMode="auto">
            <a:xfrm>
              <a:off x="412750" y="1485900"/>
              <a:ext cx="8324850" cy="3536950"/>
            </a:xfrm>
            <a:custGeom>
              <a:avLst/>
              <a:gdLst>
                <a:gd name="T0" fmla="*/ 1256 w 2217"/>
                <a:gd name="T1" fmla="*/ 591 h 941"/>
                <a:gd name="T2" fmla="*/ 0 w 2217"/>
                <a:gd name="T3" fmla="*/ 25 h 941"/>
                <a:gd name="T4" fmla="*/ 0 w 2217"/>
                <a:gd name="T5" fmla="*/ 44 h 941"/>
                <a:gd name="T6" fmla="*/ 1262 w 2217"/>
                <a:gd name="T7" fmla="*/ 630 h 941"/>
                <a:gd name="T8" fmla="*/ 1789 w 2217"/>
                <a:gd name="T9" fmla="*/ 896 h 941"/>
                <a:gd name="T10" fmla="*/ 2217 w 2217"/>
                <a:gd name="T11" fmla="*/ 906 h 941"/>
                <a:gd name="T12" fmla="*/ 2217 w 2217"/>
                <a:gd name="T13" fmla="*/ 892 h 941"/>
                <a:gd name="T14" fmla="*/ 1256 w 2217"/>
                <a:gd name="T15" fmla="*/ 591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7" h="941">
                  <a:moveTo>
                    <a:pt x="1256" y="591"/>
                  </a:moveTo>
                  <a:cubicBezTo>
                    <a:pt x="791" y="197"/>
                    <a:pt x="357" y="0"/>
                    <a:pt x="0" y="25"/>
                  </a:cubicBezTo>
                  <a:cubicBezTo>
                    <a:pt x="0" y="44"/>
                    <a:pt x="0" y="44"/>
                    <a:pt x="0" y="44"/>
                  </a:cubicBezTo>
                  <a:cubicBezTo>
                    <a:pt x="533" y="20"/>
                    <a:pt x="1039" y="448"/>
                    <a:pt x="1262" y="630"/>
                  </a:cubicBezTo>
                  <a:cubicBezTo>
                    <a:pt x="1488" y="816"/>
                    <a:pt x="1686" y="881"/>
                    <a:pt x="1789" y="896"/>
                  </a:cubicBezTo>
                  <a:cubicBezTo>
                    <a:pt x="1956" y="938"/>
                    <a:pt x="2102" y="931"/>
                    <a:pt x="2217" y="906"/>
                  </a:cubicBezTo>
                  <a:cubicBezTo>
                    <a:pt x="2217" y="892"/>
                    <a:pt x="2217" y="892"/>
                    <a:pt x="2217" y="892"/>
                  </a:cubicBezTo>
                  <a:cubicBezTo>
                    <a:pt x="1994" y="941"/>
                    <a:pt x="1648" y="923"/>
                    <a:pt x="1256" y="59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31"/>
            <p:cNvSpPr>
              <a:spLocks noEditPoints="1"/>
            </p:cNvSpPr>
            <p:nvPr/>
          </p:nvSpPr>
          <p:spPr bwMode="auto">
            <a:xfrm>
              <a:off x="3751263" y="889000"/>
              <a:ext cx="2981325" cy="3546475"/>
            </a:xfrm>
            <a:custGeom>
              <a:avLst/>
              <a:gdLst>
                <a:gd name="T0" fmla="*/ 17 w 794"/>
                <a:gd name="T1" fmla="*/ 102 h 944"/>
                <a:gd name="T2" fmla="*/ 41 w 794"/>
                <a:gd name="T3" fmla="*/ 61 h 944"/>
                <a:gd name="T4" fmla="*/ 100 w 794"/>
                <a:gd name="T5" fmla="*/ 35 h 944"/>
                <a:gd name="T6" fmla="*/ 181 w 794"/>
                <a:gd name="T7" fmla="*/ 73 h 944"/>
                <a:gd name="T8" fmla="*/ 203 w 794"/>
                <a:gd name="T9" fmla="*/ 132 h 944"/>
                <a:gd name="T10" fmla="*/ 83 w 794"/>
                <a:gd name="T11" fmla="*/ 92 h 944"/>
                <a:gd name="T12" fmla="*/ 98 w 794"/>
                <a:gd name="T13" fmla="*/ 102 h 944"/>
                <a:gd name="T14" fmla="*/ 214 w 794"/>
                <a:gd name="T15" fmla="*/ 469 h 944"/>
                <a:gd name="T16" fmla="*/ 656 w 794"/>
                <a:gd name="T17" fmla="*/ 886 h 944"/>
                <a:gd name="T18" fmla="*/ 786 w 794"/>
                <a:gd name="T19" fmla="*/ 944 h 944"/>
                <a:gd name="T20" fmla="*/ 794 w 794"/>
                <a:gd name="T21" fmla="*/ 944 h 944"/>
                <a:gd name="T22" fmla="*/ 726 w 794"/>
                <a:gd name="T23" fmla="*/ 907 h 944"/>
                <a:gd name="T24" fmla="*/ 397 w 794"/>
                <a:gd name="T25" fmla="*/ 648 h 944"/>
                <a:gd name="T26" fmla="*/ 385 w 794"/>
                <a:gd name="T27" fmla="*/ 635 h 944"/>
                <a:gd name="T28" fmla="*/ 344 w 794"/>
                <a:gd name="T29" fmla="*/ 478 h 944"/>
                <a:gd name="T30" fmla="*/ 336 w 794"/>
                <a:gd name="T31" fmla="*/ 470 h 944"/>
                <a:gd name="T32" fmla="*/ 280 w 794"/>
                <a:gd name="T33" fmla="*/ 453 h 944"/>
                <a:gd name="T34" fmla="*/ 258 w 794"/>
                <a:gd name="T35" fmla="*/ 358 h 944"/>
                <a:gd name="T36" fmla="*/ 257 w 794"/>
                <a:gd name="T37" fmla="*/ 325 h 944"/>
                <a:gd name="T38" fmla="*/ 302 w 794"/>
                <a:gd name="T39" fmla="*/ 395 h 944"/>
                <a:gd name="T40" fmla="*/ 298 w 794"/>
                <a:gd name="T41" fmla="*/ 345 h 944"/>
                <a:gd name="T42" fmla="*/ 335 w 794"/>
                <a:gd name="T43" fmla="*/ 350 h 944"/>
                <a:gd name="T44" fmla="*/ 267 w 794"/>
                <a:gd name="T45" fmla="*/ 306 h 944"/>
                <a:gd name="T46" fmla="*/ 231 w 794"/>
                <a:gd name="T47" fmla="*/ 213 h 944"/>
                <a:gd name="T48" fmla="*/ 254 w 794"/>
                <a:gd name="T49" fmla="*/ 69 h 944"/>
                <a:gd name="T50" fmla="*/ 300 w 794"/>
                <a:gd name="T51" fmla="*/ 113 h 944"/>
                <a:gd name="T52" fmla="*/ 320 w 794"/>
                <a:gd name="T53" fmla="*/ 179 h 944"/>
                <a:gd name="T54" fmla="*/ 351 w 794"/>
                <a:gd name="T55" fmla="*/ 220 h 944"/>
                <a:gd name="T56" fmla="*/ 326 w 794"/>
                <a:gd name="T57" fmla="*/ 0 h 944"/>
                <a:gd name="T58" fmla="*/ 300 w 794"/>
                <a:gd name="T59" fmla="*/ 36 h 944"/>
                <a:gd name="T60" fmla="*/ 221 w 794"/>
                <a:gd name="T61" fmla="*/ 52 h 944"/>
                <a:gd name="T62" fmla="*/ 222 w 794"/>
                <a:gd name="T63" fmla="*/ 62 h 944"/>
                <a:gd name="T64" fmla="*/ 246 w 794"/>
                <a:gd name="T65" fmla="*/ 129 h 944"/>
                <a:gd name="T66" fmla="*/ 239 w 794"/>
                <a:gd name="T67" fmla="*/ 298 h 944"/>
                <a:gd name="T68" fmla="*/ 204 w 794"/>
                <a:gd name="T69" fmla="*/ 324 h 944"/>
                <a:gd name="T70" fmla="*/ 197 w 794"/>
                <a:gd name="T71" fmla="*/ 336 h 944"/>
                <a:gd name="T72" fmla="*/ 248 w 794"/>
                <a:gd name="T73" fmla="*/ 367 h 944"/>
                <a:gd name="T74" fmla="*/ 270 w 794"/>
                <a:gd name="T75" fmla="*/ 462 h 944"/>
                <a:gd name="T76" fmla="*/ 348 w 794"/>
                <a:gd name="T77" fmla="*/ 603 h 944"/>
                <a:gd name="T78" fmla="*/ 257 w 794"/>
                <a:gd name="T79" fmla="*/ 494 h 944"/>
                <a:gd name="T80" fmla="*/ 117 w 794"/>
                <a:gd name="T81" fmla="*/ 131 h 944"/>
                <a:gd name="T82" fmla="*/ 172 w 794"/>
                <a:gd name="T83" fmla="*/ 167 h 944"/>
                <a:gd name="T84" fmla="*/ 179 w 794"/>
                <a:gd name="T85" fmla="*/ 178 h 944"/>
                <a:gd name="T86" fmla="*/ 216 w 794"/>
                <a:gd name="T87" fmla="*/ 113 h 944"/>
                <a:gd name="T88" fmla="*/ 161 w 794"/>
                <a:gd name="T89" fmla="*/ 37 h 944"/>
                <a:gd name="T90" fmla="*/ 159 w 794"/>
                <a:gd name="T91" fmla="*/ 36 h 944"/>
                <a:gd name="T92" fmla="*/ 16 w 794"/>
                <a:gd name="T93" fmla="*/ 44 h 944"/>
                <a:gd name="T94" fmla="*/ 2 w 794"/>
                <a:gd name="T95" fmla="*/ 0 h 944"/>
                <a:gd name="T96" fmla="*/ 47 w 794"/>
                <a:gd name="T97" fmla="*/ 201 h 944"/>
                <a:gd name="T98" fmla="*/ 404 w 794"/>
                <a:gd name="T99" fmla="*/ 683 h 944"/>
                <a:gd name="T100" fmla="*/ 403 w 794"/>
                <a:gd name="T101" fmla="*/ 679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4" h="944">
                  <a:moveTo>
                    <a:pt x="47" y="201"/>
                  </a:moveTo>
                  <a:cubicBezTo>
                    <a:pt x="26" y="149"/>
                    <a:pt x="19" y="120"/>
                    <a:pt x="17" y="102"/>
                  </a:cubicBezTo>
                  <a:cubicBezTo>
                    <a:pt x="20" y="109"/>
                    <a:pt x="24" y="119"/>
                    <a:pt x="30" y="131"/>
                  </a:cubicBezTo>
                  <a:cubicBezTo>
                    <a:pt x="30" y="131"/>
                    <a:pt x="15" y="90"/>
                    <a:pt x="41" y="61"/>
                  </a:cubicBezTo>
                  <a:cubicBezTo>
                    <a:pt x="41" y="64"/>
                    <a:pt x="40" y="67"/>
                    <a:pt x="40" y="69"/>
                  </a:cubicBezTo>
                  <a:cubicBezTo>
                    <a:pt x="46" y="59"/>
                    <a:pt x="68" y="37"/>
                    <a:pt x="100" y="35"/>
                  </a:cubicBezTo>
                  <a:cubicBezTo>
                    <a:pt x="99" y="35"/>
                    <a:pt x="99" y="35"/>
                    <a:pt x="99" y="35"/>
                  </a:cubicBezTo>
                  <a:cubicBezTo>
                    <a:pt x="133" y="32"/>
                    <a:pt x="162" y="51"/>
                    <a:pt x="181" y="73"/>
                  </a:cubicBezTo>
                  <a:cubicBezTo>
                    <a:pt x="193" y="87"/>
                    <a:pt x="201" y="103"/>
                    <a:pt x="203" y="115"/>
                  </a:cubicBezTo>
                  <a:cubicBezTo>
                    <a:pt x="203" y="122"/>
                    <a:pt x="203" y="127"/>
                    <a:pt x="203" y="132"/>
                  </a:cubicBezTo>
                  <a:cubicBezTo>
                    <a:pt x="202" y="124"/>
                    <a:pt x="199" y="115"/>
                    <a:pt x="193" y="105"/>
                  </a:cubicBezTo>
                  <a:cubicBezTo>
                    <a:pt x="150" y="39"/>
                    <a:pt x="83" y="92"/>
                    <a:pt x="83" y="92"/>
                  </a:cubicBezTo>
                  <a:cubicBezTo>
                    <a:pt x="102" y="85"/>
                    <a:pt x="119" y="85"/>
                    <a:pt x="133" y="89"/>
                  </a:cubicBezTo>
                  <a:cubicBezTo>
                    <a:pt x="121" y="89"/>
                    <a:pt x="109" y="93"/>
                    <a:pt x="98" y="102"/>
                  </a:cubicBezTo>
                  <a:cubicBezTo>
                    <a:pt x="40" y="148"/>
                    <a:pt x="53" y="227"/>
                    <a:pt x="157" y="388"/>
                  </a:cubicBezTo>
                  <a:cubicBezTo>
                    <a:pt x="175" y="416"/>
                    <a:pt x="194" y="443"/>
                    <a:pt x="214" y="469"/>
                  </a:cubicBezTo>
                  <a:cubicBezTo>
                    <a:pt x="205" y="459"/>
                    <a:pt x="205" y="459"/>
                    <a:pt x="205" y="459"/>
                  </a:cubicBezTo>
                  <a:cubicBezTo>
                    <a:pt x="245" y="513"/>
                    <a:pt x="424" y="757"/>
                    <a:pt x="656" y="886"/>
                  </a:cubicBezTo>
                  <a:cubicBezTo>
                    <a:pt x="683" y="902"/>
                    <a:pt x="708" y="914"/>
                    <a:pt x="728" y="922"/>
                  </a:cubicBezTo>
                  <a:cubicBezTo>
                    <a:pt x="747" y="930"/>
                    <a:pt x="767" y="938"/>
                    <a:pt x="786" y="944"/>
                  </a:cubicBezTo>
                  <a:cubicBezTo>
                    <a:pt x="786" y="944"/>
                    <a:pt x="781" y="942"/>
                    <a:pt x="771" y="938"/>
                  </a:cubicBezTo>
                  <a:cubicBezTo>
                    <a:pt x="786" y="942"/>
                    <a:pt x="794" y="944"/>
                    <a:pt x="794" y="944"/>
                  </a:cubicBezTo>
                  <a:cubicBezTo>
                    <a:pt x="736" y="922"/>
                    <a:pt x="681" y="891"/>
                    <a:pt x="630" y="857"/>
                  </a:cubicBezTo>
                  <a:cubicBezTo>
                    <a:pt x="679" y="884"/>
                    <a:pt x="726" y="907"/>
                    <a:pt x="726" y="907"/>
                  </a:cubicBezTo>
                  <a:cubicBezTo>
                    <a:pt x="585" y="825"/>
                    <a:pt x="474" y="726"/>
                    <a:pt x="414" y="667"/>
                  </a:cubicBezTo>
                  <a:cubicBezTo>
                    <a:pt x="408" y="660"/>
                    <a:pt x="402" y="654"/>
                    <a:pt x="397" y="648"/>
                  </a:cubicBezTo>
                  <a:cubicBezTo>
                    <a:pt x="393" y="644"/>
                    <a:pt x="389" y="640"/>
                    <a:pt x="385" y="635"/>
                  </a:cubicBezTo>
                  <a:cubicBezTo>
                    <a:pt x="385" y="635"/>
                    <a:pt x="385" y="635"/>
                    <a:pt x="385" y="635"/>
                  </a:cubicBezTo>
                  <a:cubicBezTo>
                    <a:pt x="355" y="599"/>
                    <a:pt x="345" y="560"/>
                    <a:pt x="342" y="530"/>
                  </a:cubicBezTo>
                  <a:cubicBezTo>
                    <a:pt x="339" y="499"/>
                    <a:pt x="344" y="478"/>
                    <a:pt x="344" y="478"/>
                  </a:cubicBezTo>
                  <a:cubicBezTo>
                    <a:pt x="345" y="476"/>
                    <a:pt x="344" y="474"/>
                    <a:pt x="342" y="472"/>
                  </a:cubicBezTo>
                  <a:cubicBezTo>
                    <a:pt x="341" y="470"/>
                    <a:pt x="338" y="469"/>
                    <a:pt x="336" y="470"/>
                  </a:cubicBezTo>
                  <a:cubicBezTo>
                    <a:pt x="336" y="470"/>
                    <a:pt x="327" y="471"/>
                    <a:pt x="315" y="470"/>
                  </a:cubicBezTo>
                  <a:cubicBezTo>
                    <a:pt x="303" y="469"/>
                    <a:pt x="290" y="464"/>
                    <a:pt x="280" y="453"/>
                  </a:cubicBezTo>
                  <a:cubicBezTo>
                    <a:pt x="277" y="450"/>
                    <a:pt x="275" y="446"/>
                    <a:pt x="273" y="441"/>
                  </a:cubicBezTo>
                  <a:cubicBezTo>
                    <a:pt x="261" y="416"/>
                    <a:pt x="281" y="387"/>
                    <a:pt x="258" y="358"/>
                  </a:cubicBezTo>
                  <a:cubicBezTo>
                    <a:pt x="250" y="348"/>
                    <a:pt x="238" y="340"/>
                    <a:pt x="218" y="332"/>
                  </a:cubicBezTo>
                  <a:cubicBezTo>
                    <a:pt x="226" y="328"/>
                    <a:pt x="242" y="322"/>
                    <a:pt x="257" y="325"/>
                  </a:cubicBezTo>
                  <a:cubicBezTo>
                    <a:pt x="260" y="326"/>
                    <a:pt x="263" y="327"/>
                    <a:pt x="265" y="329"/>
                  </a:cubicBezTo>
                  <a:cubicBezTo>
                    <a:pt x="290" y="342"/>
                    <a:pt x="300" y="365"/>
                    <a:pt x="302" y="395"/>
                  </a:cubicBezTo>
                  <a:cubicBezTo>
                    <a:pt x="302" y="395"/>
                    <a:pt x="306" y="365"/>
                    <a:pt x="295" y="344"/>
                  </a:cubicBezTo>
                  <a:cubicBezTo>
                    <a:pt x="296" y="344"/>
                    <a:pt x="297" y="344"/>
                    <a:pt x="298" y="345"/>
                  </a:cubicBezTo>
                  <a:cubicBezTo>
                    <a:pt x="303" y="352"/>
                    <a:pt x="311" y="364"/>
                    <a:pt x="310" y="382"/>
                  </a:cubicBezTo>
                  <a:cubicBezTo>
                    <a:pt x="310" y="382"/>
                    <a:pt x="310" y="348"/>
                    <a:pt x="335" y="350"/>
                  </a:cubicBezTo>
                  <a:cubicBezTo>
                    <a:pt x="335" y="350"/>
                    <a:pt x="299" y="332"/>
                    <a:pt x="268" y="308"/>
                  </a:cubicBezTo>
                  <a:cubicBezTo>
                    <a:pt x="268" y="308"/>
                    <a:pt x="267" y="307"/>
                    <a:pt x="267" y="306"/>
                  </a:cubicBezTo>
                  <a:cubicBezTo>
                    <a:pt x="261" y="302"/>
                    <a:pt x="255" y="296"/>
                    <a:pt x="249" y="289"/>
                  </a:cubicBezTo>
                  <a:cubicBezTo>
                    <a:pt x="234" y="271"/>
                    <a:pt x="222" y="246"/>
                    <a:pt x="231" y="213"/>
                  </a:cubicBezTo>
                  <a:cubicBezTo>
                    <a:pt x="238" y="181"/>
                    <a:pt x="251" y="156"/>
                    <a:pt x="259" y="133"/>
                  </a:cubicBezTo>
                  <a:cubicBezTo>
                    <a:pt x="267" y="111"/>
                    <a:pt x="270" y="89"/>
                    <a:pt x="254" y="69"/>
                  </a:cubicBezTo>
                  <a:cubicBezTo>
                    <a:pt x="250" y="64"/>
                    <a:pt x="244" y="60"/>
                    <a:pt x="237" y="55"/>
                  </a:cubicBezTo>
                  <a:cubicBezTo>
                    <a:pt x="252" y="48"/>
                    <a:pt x="290" y="39"/>
                    <a:pt x="300" y="113"/>
                  </a:cubicBezTo>
                  <a:cubicBezTo>
                    <a:pt x="300" y="113"/>
                    <a:pt x="301" y="102"/>
                    <a:pt x="301" y="90"/>
                  </a:cubicBezTo>
                  <a:cubicBezTo>
                    <a:pt x="312" y="106"/>
                    <a:pt x="330" y="141"/>
                    <a:pt x="320" y="179"/>
                  </a:cubicBezTo>
                  <a:cubicBezTo>
                    <a:pt x="320" y="179"/>
                    <a:pt x="336" y="152"/>
                    <a:pt x="334" y="129"/>
                  </a:cubicBezTo>
                  <a:cubicBezTo>
                    <a:pt x="348" y="156"/>
                    <a:pt x="358" y="190"/>
                    <a:pt x="351" y="220"/>
                  </a:cubicBezTo>
                  <a:cubicBezTo>
                    <a:pt x="351" y="220"/>
                    <a:pt x="385" y="184"/>
                    <a:pt x="346" y="118"/>
                  </a:cubicBezTo>
                  <a:cubicBezTo>
                    <a:pt x="322" y="75"/>
                    <a:pt x="319" y="32"/>
                    <a:pt x="326" y="0"/>
                  </a:cubicBezTo>
                  <a:cubicBezTo>
                    <a:pt x="303" y="0"/>
                    <a:pt x="303" y="0"/>
                    <a:pt x="303" y="0"/>
                  </a:cubicBezTo>
                  <a:cubicBezTo>
                    <a:pt x="301" y="15"/>
                    <a:pt x="300" y="27"/>
                    <a:pt x="300" y="36"/>
                  </a:cubicBezTo>
                  <a:cubicBezTo>
                    <a:pt x="271" y="16"/>
                    <a:pt x="242" y="31"/>
                    <a:pt x="230" y="42"/>
                  </a:cubicBezTo>
                  <a:cubicBezTo>
                    <a:pt x="224" y="47"/>
                    <a:pt x="221" y="51"/>
                    <a:pt x="221" y="52"/>
                  </a:cubicBezTo>
                  <a:cubicBezTo>
                    <a:pt x="219" y="53"/>
                    <a:pt x="219" y="55"/>
                    <a:pt x="219" y="57"/>
                  </a:cubicBezTo>
                  <a:cubicBezTo>
                    <a:pt x="219" y="59"/>
                    <a:pt x="221" y="61"/>
                    <a:pt x="222" y="62"/>
                  </a:cubicBezTo>
                  <a:cubicBezTo>
                    <a:pt x="232" y="68"/>
                    <a:pt x="239" y="73"/>
                    <a:pt x="243" y="78"/>
                  </a:cubicBezTo>
                  <a:cubicBezTo>
                    <a:pt x="255" y="92"/>
                    <a:pt x="254" y="107"/>
                    <a:pt x="246" y="129"/>
                  </a:cubicBezTo>
                  <a:cubicBezTo>
                    <a:pt x="239" y="150"/>
                    <a:pt x="225" y="176"/>
                    <a:pt x="217" y="210"/>
                  </a:cubicBezTo>
                  <a:cubicBezTo>
                    <a:pt x="208" y="248"/>
                    <a:pt x="222" y="278"/>
                    <a:pt x="239" y="298"/>
                  </a:cubicBezTo>
                  <a:cubicBezTo>
                    <a:pt x="241" y="300"/>
                    <a:pt x="242" y="302"/>
                    <a:pt x="244" y="304"/>
                  </a:cubicBezTo>
                  <a:cubicBezTo>
                    <a:pt x="227" y="307"/>
                    <a:pt x="212" y="318"/>
                    <a:pt x="204" y="324"/>
                  </a:cubicBezTo>
                  <a:cubicBezTo>
                    <a:pt x="201" y="327"/>
                    <a:pt x="199" y="329"/>
                    <a:pt x="199" y="330"/>
                  </a:cubicBezTo>
                  <a:cubicBezTo>
                    <a:pt x="197" y="331"/>
                    <a:pt x="196" y="334"/>
                    <a:pt x="197" y="336"/>
                  </a:cubicBezTo>
                  <a:cubicBezTo>
                    <a:pt x="198" y="338"/>
                    <a:pt x="199" y="340"/>
                    <a:pt x="202" y="341"/>
                  </a:cubicBezTo>
                  <a:cubicBezTo>
                    <a:pt x="227" y="349"/>
                    <a:pt x="241" y="358"/>
                    <a:pt x="248" y="367"/>
                  </a:cubicBezTo>
                  <a:cubicBezTo>
                    <a:pt x="265" y="386"/>
                    <a:pt x="247" y="412"/>
                    <a:pt x="260" y="446"/>
                  </a:cubicBezTo>
                  <a:cubicBezTo>
                    <a:pt x="263" y="452"/>
                    <a:pt x="266" y="458"/>
                    <a:pt x="270" y="462"/>
                  </a:cubicBezTo>
                  <a:cubicBezTo>
                    <a:pt x="288" y="483"/>
                    <a:pt x="315" y="485"/>
                    <a:pt x="329" y="484"/>
                  </a:cubicBezTo>
                  <a:cubicBezTo>
                    <a:pt x="327" y="504"/>
                    <a:pt x="324" y="553"/>
                    <a:pt x="348" y="603"/>
                  </a:cubicBezTo>
                  <a:cubicBezTo>
                    <a:pt x="334" y="588"/>
                    <a:pt x="320" y="572"/>
                    <a:pt x="306" y="555"/>
                  </a:cubicBezTo>
                  <a:cubicBezTo>
                    <a:pt x="289" y="535"/>
                    <a:pt x="273" y="515"/>
                    <a:pt x="257" y="494"/>
                  </a:cubicBezTo>
                  <a:cubicBezTo>
                    <a:pt x="89" y="272"/>
                    <a:pt x="81" y="174"/>
                    <a:pt x="110" y="137"/>
                  </a:cubicBezTo>
                  <a:cubicBezTo>
                    <a:pt x="112" y="135"/>
                    <a:pt x="114" y="133"/>
                    <a:pt x="117" y="131"/>
                  </a:cubicBezTo>
                  <a:cubicBezTo>
                    <a:pt x="133" y="117"/>
                    <a:pt x="157" y="125"/>
                    <a:pt x="169" y="139"/>
                  </a:cubicBezTo>
                  <a:cubicBezTo>
                    <a:pt x="177" y="149"/>
                    <a:pt x="179" y="159"/>
                    <a:pt x="172" y="167"/>
                  </a:cubicBezTo>
                  <a:cubicBezTo>
                    <a:pt x="170" y="169"/>
                    <a:pt x="170" y="172"/>
                    <a:pt x="172" y="175"/>
                  </a:cubicBezTo>
                  <a:cubicBezTo>
                    <a:pt x="173" y="177"/>
                    <a:pt x="176" y="179"/>
                    <a:pt x="179" y="178"/>
                  </a:cubicBezTo>
                  <a:cubicBezTo>
                    <a:pt x="180" y="178"/>
                    <a:pt x="189" y="176"/>
                    <a:pt x="199" y="168"/>
                  </a:cubicBezTo>
                  <a:cubicBezTo>
                    <a:pt x="210" y="159"/>
                    <a:pt x="220" y="141"/>
                    <a:pt x="216" y="113"/>
                  </a:cubicBezTo>
                  <a:cubicBezTo>
                    <a:pt x="214" y="98"/>
                    <a:pt x="205" y="80"/>
                    <a:pt x="192" y="64"/>
                  </a:cubicBezTo>
                  <a:cubicBezTo>
                    <a:pt x="183" y="54"/>
                    <a:pt x="173" y="45"/>
                    <a:pt x="161" y="37"/>
                  </a:cubicBezTo>
                  <a:cubicBezTo>
                    <a:pt x="161" y="37"/>
                    <a:pt x="161" y="37"/>
                    <a:pt x="161" y="37"/>
                  </a:cubicBezTo>
                  <a:cubicBezTo>
                    <a:pt x="161" y="37"/>
                    <a:pt x="160" y="37"/>
                    <a:pt x="159" y="36"/>
                  </a:cubicBezTo>
                  <a:cubicBezTo>
                    <a:pt x="157" y="35"/>
                    <a:pt x="154" y="33"/>
                    <a:pt x="152" y="32"/>
                  </a:cubicBezTo>
                  <a:cubicBezTo>
                    <a:pt x="93" y="1"/>
                    <a:pt x="35" y="32"/>
                    <a:pt x="16" y="44"/>
                  </a:cubicBezTo>
                  <a:cubicBezTo>
                    <a:pt x="15" y="33"/>
                    <a:pt x="14" y="18"/>
                    <a:pt x="16" y="0"/>
                  </a:cubicBezTo>
                  <a:cubicBezTo>
                    <a:pt x="2" y="0"/>
                    <a:pt x="2" y="0"/>
                    <a:pt x="2" y="0"/>
                  </a:cubicBezTo>
                  <a:cubicBezTo>
                    <a:pt x="1" y="9"/>
                    <a:pt x="1" y="18"/>
                    <a:pt x="1" y="26"/>
                  </a:cubicBezTo>
                  <a:cubicBezTo>
                    <a:pt x="0" y="116"/>
                    <a:pt x="47" y="201"/>
                    <a:pt x="47" y="201"/>
                  </a:cubicBezTo>
                  <a:close/>
                  <a:moveTo>
                    <a:pt x="403" y="679"/>
                  </a:moveTo>
                  <a:cubicBezTo>
                    <a:pt x="404" y="683"/>
                    <a:pt x="404" y="683"/>
                    <a:pt x="404" y="683"/>
                  </a:cubicBezTo>
                  <a:cubicBezTo>
                    <a:pt x="402" y="679"/>
                    <a:pt x="402" y="679"/>
                    <a:pt x="402" y="679"/>
                  </a:cubicBezTo>
                  <a:cubicBezTo>
                    <a:pt x="402" y="679"/>
                    <a:pt x="403" y="679"/>
                    <a:pt x="403" y="67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32"/>
            <p:cNvSpPr>
              <a:spLocks/>
            </p:cNvSpPr>
            <p:nvPr/>
          </p:nvSpPr>
          <p:spPr bwMode="auto">
            <a:xfrm>
              <a:off x="7240588" y="889000"/>
              <a:ext cx="968375" cy="728663"/>
            </a:xfrm>
            <a:custGeom>
              <a:avLst/>
              <a:gdLst>
                <a:gd name="T0" fmla="*/ 127 w 258"/>
                <a:gd name="T1" fmla="*/ 187 h 194"/>
                <a:gd name="T2" fmla="*/ 207 w 258"/>
                <a:gd name="T3" fmla="*/ 38 h 194"/>
                <a:gd name="T4" fmla="*/ 149 w 258"/>
                <a:gd name="T5" fmla="*/ 1 h 194"/>
                <a:gd name="T6" fmla="*/ 151 w 258"/>
                <a:gd name="T7" fmla="*/ 0 h 194"/>
                <a:gd name="T8" fmla="*/ 107 w 258"/>
                <a:gd name="T9" fmla="*/ 0 h 194"/>
                <a:gd name="T10" fmla="*/ 102 w 258"/>
                <a:gd name="T11" fmla="*/ 14 h 194"/>
                <a:gd name="T12" fmla="*/ 106 w 258"/>
                <a:gd name="T13" fmla="*/ 21 h 194"/>
                <a:gd name="T14" fmla="*/ 114 w 258"/>
                <a:gd name="T15" fmla="*/ 21 h 194"/>
                <a:gd name="T16" fmla="*/ 116 w 258"/>
                <a:gd name="T17" fmla="*/ 20 h 194"/>
                <a:gd name="T18" fmla="*/ 156 w 258"/>
                <a:gd name="T19" fmla="*/ 39 h 194"/>
                <a:gd name="T20" fmla="*/ 166 w 258"/>
                <a:gd name="T21" fmla="*/ 75 h 194"/>
                <a:gd name="T22" fmla="*/ 136 w 258"/>
                <a:gd name="T23" fmla="*/ 103 h 194"/>
                <a:gd name="T24" fmla="*/ 102 w 258"/>
                <a:gd name="T25" fmla="*/ 87 h 194"/>
                <a:gd name="T26" fmla="*/ 89 w 258"/>
                <a:gd name="T27" fmla="*/ 0 h 194"/>
                <a:gd name="T28" fmla="*/ 3 w 258"/>
                <a:gd name="T29" fmla="*/ 0 h 194"/>
                <a:gd name="T30" fmla="*/ 4 w 258"/>
                <a:gd name="T31" fmla="*/ 77 h 194"/>
                <a:gd name="T32" fmla="*/ 127 w 258"/>
                <a:gd name="T33" fmla="*/ 187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 h="194">
                  <a:moveTo>
                    <a:pt x="127" y="187"/>
                  </a:moveTo>
                  <a:cubicBezTo>
                    <a:pt x="199" y="194"/>
                    <a:pt x="258" y="99"/>
                    <a:pt x="207" y="38"/>
                  </a:cubicBezTo>
                  <a:cubicBezTo>
                    <a:pt x="185" y="11"/>
                    <a:pt x="165" y="2"/>
                    <a:pt x="149" y="1"/>
                  </a:cubicBezTo>
                  <a:cubicBezTo>
                    <a:pt x="150" y="1"/>
                    <a:pt x="151" y="0"/>
                    <a:pt x="151" y="0"/>
                  </a:cubicBezTo>
                  <a:cubicBezTo>
                    <a:pt x="107" y="0"/>
                    <a:pt x="107" y="0"/>
                    <a:pt x="107" y="0"/>
                  </a:cubicBezTo>
                  <a:cubicBezTo>
                    <a:pt x="104" y="8"/>
                    <a:pt x="103" y="14"/>
                    <a:pt x="102" y="14"/>
                  </a:cubicBezTo>
                  <a:cubicBezTo>
                    <a:pt x="102" y="17"/>
                    <a:pt x="103" y="20"/>
                    <a:pt x="106" y="21"/>
                  </a:cubicBezTo>
                  <a:cubicBezTo>
                    <a:pt x="108" y="23"/>
                    <a:pt x="111" y="23"/>
                    <a:pt x="114" y="21"/>
                  </a:cubicBezTo>
                  <a:cubicBezTo>
                    <a:pt x="114" y="21"/>
                    <a:pt x="114" y="20"/>
                    <a:pt x="116" y="20"/>
                  </a:cubicBezTo>
                  <a:cubicBezTo>
                    <a:pt x="121" y="18"/>
                    <a:pt x="134" y="13"/>
                    <a:pt x="156" y="39"/>
                  </a:cubicBezTo>
                  <a:cubicBezTo>
                    <a:pt x="167" y="51"/>
                    <a:pt x="169" y="64"/>
                    <a:pt x="166" y="75"/>
                  </a:cubicBezTo>
                  <a:cubicBezTo>
                    <a:pt x="160" y="88"/>
                    <a:pt x="148" y="98"/>
                    <a:pt x="136" y="103"/>
                  </a:cubicBezTo>
                  <a:cubicBezTo>
                    <a:pt x="125" y="104"/>
                    <a:pt x="113" y="100"/>
                    <a:pt x="102" y="87"/>
                  </a:cubicBezTo>
                  <a:cubicBezTo>
                    <a:pt x="76" y="56"/>
                    <a:pt x="83" y="33"/>
                    <a:pt x="89" y="0"/>
                  </a:cubicBezTo>
                  <a:cubicBezTo>
                    <a:pt x="3" y="0"/>
                    <a:pt x="3" y="0"/>
                    <a:pt x="3" y="0"/>
                  </a:cubicBezTo>
                  <a:cubicBezTo>
                    <a:pt x="2" y="23"/>
                    <a:pt x="0" y="48"/>
                    <a:pt x="4" y="77"/>
                  </a:cubicBezTo>
                  <a:cubicBezTo>
                    <a:pt x="13" y="147"/>
                    <a:pt x="76" y="184"/>
                    <a:pt x="127" y="18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33"/>
            <p:cNvSpPr>
              <a:spLocks/>
            </p:cNvSpPr>
            <p:nvPr/>
          </p:nvSpPr>
          <p:spPr bwMode="auto">
            <a:xfrm>
              <a:off x="412750" y="889000"/>
              <a:ext cx="3398838" cy="1746250"/>
            </a:xfrm>
            <a:custGeom>
              <a:avLst/>
              <a:gdLst>
                <a:gd name="T0" fmla="*/ 246 w 905"/>
                <a:gd name="T1" fmla="*/ 155 h 465"/>
                <a:gd name="T2" fmla="*/ 905 w 905"/>
                <a:gd name="T3" fmla="*/ 465 h 465"/>
                <a:gd name="T4" fmla="*/ 615 w 905"/>
                <a:gd name="T5" fmla="*/ 275 h 465"/>
                <a:gd name="T6" fmla="*/ 752 w 905"/>
                <a:gd name="T7" fmla="*/ 306 h 465"/>
                <a:gd name="T8" fmla="*/ 426 w 905"/>
                <a:gd name="T9" fmla="*/ 146 h 465"/>
                <a:gd name="T10" fmla="*/ 501 w 905"/>
                <a:gd name="T11" fmla="*/ 99 h 465"/>
                <a:gd name="T12" fmla="*/ 364 w 905"/>
                <a:gd name="T13" fmla="*/ 121 h 465"/>
                <a:gd name="T14" fmla="*/ 445 w 905"/>
                <a:gd name="T15" fmla="*/ 89 h 465"/>
                <a:gd name="T16" fmla="*/ 248 w 905"/>
                <a:gd name="T17" fmla="*/ 68 h 465"/>
                <a:gd name="T18" fmla="*/ 331 w 905"/>
                <a:gd name="T19" fmla="*/ 82 h 465"/>
                <a:gd name="T20" fmla="*/ 164 w 905"/>
                <a:gd name="T21" fmla="*/ 0 h 465"/>
                <a:gd name="T22" fmla="*/ 25 w 905"/>
                <a:gd name="T23" fmla="*/ 0 h 465"/>
                <a:gd name="T24" fmla="*/ 199 w 905"/>
                <a:gd name="T25" fmla="*/ 101 h 465"/>
                <a:gd name="T26" fmla="*/ 0 w 905"/>
                <a:gd name="T27" fmla="*/ 117 h 465"/>
                <a:gd name="T28" fmla="*/ 0 w 905"/>
                <a:gd name="T29" fmla="*/ 151 h 465"/>
                <a:gd name="T30" fmla="*/ 246 w 905"/>
                <a:gd name="T31" fmla="*/ 155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5" h="465">
                  <a:moveTo>
                    <a:pt x="246" y="155"/>
                  </a:moveTo>
                  <a:cubicBezTo>
                    <a:pt x="496" y="222"/>
                    <a:pt x="714" y="329"/>
                    <a:pt x="905" y="465"/>
                  </a:cubicBezTo>
                  <a:cubicBezTo>
                    <a:pt x="905" y="465"/>
                    <a:pt x="774" y="365"/>
                    <a:pt x="615" y="275"/>
                  </a:cubicBezTo>
                  <a:cubicBezTo>
                    <a:pt x="684" y="295"/>
                    <a:pt x="752" y="306"/>
                    <a:pt x="752" y="306"/>
                  </a:cubicBezTo>
                  <a:cubicBezTo>
                    <a:pt x="627" y="285"/>
                    <a:pt x="426" y="146"/>
                    <a:pt x="426" y="146"/>
                  </a:cubicBezTo>
                  <a:cubicBezTo>
                    <a:pt x="473" y="131"/>
                    <a:pt x="501" y="99"/>
                    <a:pt x="501" y="99"/>
                  </a:cubicBezTo>
                  <a:cubicBezTo>
                    <a:pt x="450" y="137"/>
                    <a:pt x="364" y="121"/>
                    <a:pt x="364" y="121"/>
                  </a:cubicBezTo>
                  <a:cubicBezTo>
                    <a:pt x="423" y="124"/>
                    <a:pt x="445" y="89"/>
                    <a:pt x="445" y="89"/>
                  </a:cubicBezTo>
                  <a:cubicBezTo>
                    <a:pt x="413" y="112"/>
                    <a:pt x="326" y="109"/>
                    <a:pt x="248" y="68"/>
                  </a:cubicBezTo>
                  <a:cubicBezTo>
                    <a:pt x="293" y="82"/>
                    <a:pt x="331" y="82"/>
                    <a:pt x="331" y="82"/>
                  </a:cubicBezTo>
                  <a:cubicBezTo>
                    <a:pt x="242" y="72"/>
                    <a:pt x="219" y="43"/>
                    <a:pt x="164" y="0"/>
                  </a:cubicBezTo>
                  <a:cubicBezTo>
                    <a:pt x="25" y="0"/>
                    <a:pt x="25" y="0"/>
                    <a:pt x="25" y="0"/>
                  </a:cubicBezTo>
                  <a:cubicBezTo>
                    <a:pt x="88" y="23"/>
                    <a:pt x="165" y="64"/>
                    <a:pt x="199" y="101"/>
                  </a:cubicBezTo>
                  <a:cubicBezTo>
                    <a:pt x="167" y="98"/>
                    <a:pt x="92" y="94"/>
                    <a:pt x="0" y="117"/>
                  </a:cubicBezTo>
                  <a:cubicBezTo>
                    <a:pt x="0" y="151"/>
                    <a:pt x="0" y="151"/>
                    <a:pt x="0" y="151"/>
                  </a:cubicBezTo>
                  <a:cubicBezTo>
                    <a:pt x="73" y="136"/>
                    <a:pt x="158" y="132"/>
                    <a:pt x="246" y="15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34"/>
            <p:cNvSpPr>
              <a:spLocks/>
            </p:cNvSpPr>
            <p:nvPr/>
          </p:nvSpPr>
          <p:spPr bwMode="auto">
            <a:xfrm>
              <a:off x="8662988" y="1827213"/>
              <a:ext cx="74613" cy="436563"/>
            </a:xfrm>
            <a:custGeom>
              <a:avLst/>
              <a:gdLst>
                <a:gd name="T0" fmla="*/ 7 w 20"/>
                <a:gd name="T1" fmla="*/ 89 h 116"/>
                <a:gd name="T2" fmla="*/ 20 w 20"/>
                <a:gd name="T3" fmla="*/ 116 h 116"/>
                <a:gd name="T4" fmla="*/ 20 w 20"/>
                <a:gd name="T5" fmla="*/ 0 h 116"/>
                <a:gd name="T6" fmla="*/ 7 w 20"/>
                <a:gd name="T7" fmla="*/ 89 h 116"/>
              </a:gdLst>
              <a:ahLst/>
              <a:cxnLst>
                <a:cxn ang="0">
                  <a:pos x="T0" y="T1"/>
                </a:cxn>
                <a:cxn ang="0">
                  <a:pos x="T2" y="T3"/>
                </a:cxn>
                <a:cxn ang="0">
                  <a:pos x="T4" y="T5"/>
                </a:cxn>
                <a:cxn ang="0">
                  <a:pos x="T6" y="T7"/>
                </a:cxn>
              </a:cxnLst>
              <a:rect l="0" t="0" r="r" b="b"/>
              <a:pathLst>
                <a:path w="20" h="116">
                  <a:moveTo>
                    <a:pt x="7" y="89"/>
                  </a:moveTo>
                  <a:cubicBezTo>
                    <a:pt x="10" y="99"/>
                    <a:pt x="15" y="108"/>
                    <a:pt x="20" y="116"/>
                  </a:cubicBezTo>
                  <a:cubicBezTo>
                    <a:pt x="20" y="0"/>
                    <a:pt x="20" y="0"/>
                    <a:pt x="20" y="0"/>
                  </a:cubicBezTo>
                  <a:cubicBezTo>
                    <a:pt x="4" y="30"/>
                    <a:pt x="0" y="63"/>
                    <a:pt x="7" y="8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35"/>
            <p:cNvSpPr>
              <a:spLocks/>
            </p:cNvSpPr>
            <p:nvPr/>
          </p:nvSpPr>
          <p:spPr bwMode="auto">
            <a:xfrm>
              <a:off x="8453438" y="1612900"/>
              <a:ext cx="284163" cy="854075"/>
            </a:xfrm>
            <a:custGeom>
              <a:avLst/>
              <a:gdLst>
                <a:gd name="T0" fmla="*/ 64 w 76"/>
                <a:gd name="T1" fmla="*/ 214 h 227"/>
                <a:gd name="T2" fmla="*/ 76 w 76"/>
                <a:gd name="T3" fmla="*/ 227 h 227"/>
                <a:gd name="T4" fmla="*/ 76 w 76"/>
                <a:gd name="T5" fmla="*/ 203 h 227"/>
                <a:gd name="T6" fmla="*/ 76 w 76"/>
                <a:gd name="T7" fmla="*/ 9 h 227"/>
                <a:gd name="T8" fmla="*/ 76 w 76"/>
                <a:gd name="T9" fmla="*/ 0 h 227"/>
                <a:gd name="T10" fmla="*/ 64 w 76"/>
                <a:gd name="T11" fmla="*/ 214 h 227"/>
              </a:gdLst>
              <a:ahLst/>
              <a:cxnLst>
                <a:cxn ang="0">
                  <a:pos x="T0" y="T1"/>
                </a:cxn>
                <a:cxn ang="0">
                  <a:pos x="T2" y="T3"/>
                </a:cxn>
                <a:cxn ang="0">
                  <a:pos x="T4" y="T5"/>
                </a:cxn>
                <a:cxn ang="0">
                  <a:pos x="T6" y="T7"/>
                </a:cxn>
                <a:cxn ang="0">
                  <a:pos x="T8" y="T9"/>
                </a:cxn>
                <a:cxn ang="0">
                  <a:pos x="T10" y="T11"/>
                </a:cxn>
              </a:cxnLst>
              <a:rect l="0" t="0" r="r" b="b"/>
              <a:pathLst>
                <a:path w="76" h="227">
                  <a:moveTo>
                    <a:pt x="64" y="214"/>
                  </a:moveTo>
                  <a:cubicBezTo>
                    <a:pt x="68" y="219"/>
                    <a:pt x="72" y="223"/>
                    <a:pt x="76" y="227"/>
                  </a:cubicBezTo>
                  <a:cubicBezTo>
                    <a:pt x="76" y="203"/>
                    <a:pt x="76" y="203"/>
                    <a:pt x="76" y="203"/>
                  </a:cubicBezTo>
                  <a:cubicBezTo>
                    <a:pt x="2" y="114"/>
                    <a:pt x="40" y="45"/>
                    <a:pt x="76" y="9"/>
                  </a:cubicBezTo>
                  <a:cubicBezTo>
                    <a:pt x="76" y="0"/>
                    <a:pt x="76" y="0"/>
                    <a:pt x="76" y="0"/>
                  </a:cubicBezTo>
                  <a:cubicBezTo>
                    <a:pt x="0" y="56"/>
                    <a:pt x="11" y="151"/>
                    <a:pt x="64" y="21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36"/>
            <p:cNvSpPr>
              <a:spLocks/>
            </p:cNvSpPr>
            <p:nvPr/>
          </p:nvSpPr>
          <p:spPr bwMode="auto">
            <a:xfrm>
              <a:off x="8242300" y="1387475"/>
              <a:ext cx="495300" cy="1304925"/>
            </a:xfrm>
            <a:custGeom>
              <a:avLst/>
              <a:gdLst>
                <a:gd name="T0" fmla="*/ 95 w 132"/>
                <a:gd name="T1" fmla="*/ 24 h 347"/>
                <a:gd name="T2" fmla="*/ 37 w 132"/>
                <a:gd name="T3" fmla="*/ 107 h 347"/>
                <a:gd name="T4" fmla="*/ 67 w 132"/>
                <a:gd name="T5" fmla="*/ 291 h 347"/>
                <a:gd name="T6" fmla="*/ 75 w 132"/>
                <a:gd name="T7" fmla="*/ 301 h 347"/>
                <a:gd name="T8" fmla="*/ 132 w 132"/>
                <a:gd name="T9" fmla="*/ 347 h 347"/>
                <a:gd name="T10" fmla="*/ 132 w 132"/>
                <a:gd name="T11" fmla="*/ 330 h 347"/>
                <a:gd name="T12" fmla="*/ 85 w 132"/>
                <a:gd name="T13" fmla="*/ 291 h 347"/>
                <a:gd name="T14" fmla="*/ 77 w 132"/>
                <a:gd name="T15" fmla="*/ 283 h 347"/>
                <a:gd name="T16" fmla="*/ 50 w 132"/>
                <a:gd name="T17" fmla="*/ 112 h 347"/>
                <a:gd name="T18" fmla="*/ 104 w 132"/>
                <a:gd name="T19" fmla="*/ 35 h 347"/>
                <a:gd name="T20" fmla="*/ 132 w 132"/>
                <a:gd name="T21" fmla="*/ 16 h 347"/>
                <a:gd name="T22" fmla="*/ 132 w 132"/>
                <a:gd name="T23" fmla="*/ 0 h 347"/>
                <a:gd name="T24" fmla="*/ 95 w 132"/>
                <a:gd name="T25" fmla="*/ 2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 h="347">
                  <a:moveTo>
                    <a:pt x="95" y="24"/>
                  </a:moveTo>
                  <a:cubicBezTo>
                    <a:pt x="71" y="45"/>
                    <a:pt x="51" y="73"/>
                    <a:pt x="37" y="107"/>
                  </a:cubicBezTo>
                  <a:cubicBezTo>
                    <a:pt x="0" y="199"/>
                    <a:pt x="46" y="268"/>
                    <a:pt x="67" y="291"/>
                  </a:cubicBezTo>
                  <a:cubicBezTo>
                    <a:pt x="72" y="298"/>
                    <a:pt x="75" y="301"/>
                    <a:pt x="75" y="301"/>
                  </a:cubicBezTo>
                  <a:cubicBezTo>
                    <a:pt x="91" y="320"/>
                    <a:pt x="111" y="335"/>
                    <a:pt x="132" y="347"/>
                  </a:cubicBezTo>
                  <a:cubicBezTo>
                    <a:pt x="132" y="330"/>
                    <a:pt x="132" y="330"/>
                    <a:pt x="132" y="330"/>
                  </a:cubicBezTo>
                  <a:cubicBezTo>
                    <a:pt x="115" y="320"/>
                    <a:pt x="99" y="307"/>
                    <a:pt x="85" y="291"/>
                  </a:cubicBezTo>
                  <a:cubicBezTo>
                    <a:pt x="85" y="291"/>
                    <a:pt x="82" y="288"/>
                    <a:pt x="77" y="283"/>
                  </a:cubicBezTo>
                  <a:cubicBezTo>
                    <a:pt x="58" y="260"/>
                    <a:pt x="15" y="197"/>
                    <a:pt x="50" y="112"/>
                  </a:cubicBezTo>
                  <a:cubicBezTo>
                    <a:pt x="63" y="80"/>
                    <a:pt x="81" y="54"/>
                    <a:pt x="104" y="35"/>
                  </a:cubicBezTo>
                  <a:cubicBezTo>
                    <a:pt x="113" y="28"/>
                    <a:pt x="122" y="21"/>
                    <a:pt x="132" y="16"/>
                  </a:cubicBezTo>
                  <a:cubicBezTo>
                    <a:pt x="132" y="0"/>
                    <a:pt x="132" y="0"/>
                    <a:pt x="132" y="0"/>
                  </a:cubicBezTo>
                  <a:cubicBezTo>
                    <a:pt x="119" y="7"/>
                    <a:pt x="106" y="15"/>
                    <a:pt x="95"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37"/>
            <p:cNvSpPr>
              <a:spLocks/>
            </p:cNvSpPr>
            <p:nvPr/>
          </p:nvSpPr>
          <p:spPr bwMode="auto">
            <a:xfrm>
              <a:off x="7246938" y="889000"/>
              <a:ext cx="1490663" cy="2239963"/>
            </a:xfrm>
            <a:custGeom>
              <a:avLst/>
              <a:gdLst>
                <a:gd name="T0" fmla="*/ 202 w 397"/>
                <a:gd name="T1" fmla="*/ 458 h 596"/>
                <a:gd name="T2" fmla="*/ 152 w 397"/>
                <a:gd name="T3" fmla="*/ 307 h 596"/>
                <a:gd name="T4" fmla="*/ 152 w 397"/>
                <a:gd name="T5" fmla="*/ 307 h 596"/>
                <a:gd name="T6" fmla="*/ 238 w 397"/>
                <a:gd name="T7" fmla="*/ 260 h 596"/>
                <a:gd name="T8" fmla="*/ 263 w 397"/>
                <a:gd name="T9" fmla="*/ 10 h 596"/>
                <a:gd name="T10" fmla="*/ 253 w 397"/>
                <a:gd name="T11" fmla="*/ 0 h 596"/>
                <a:gd name="T12" fmla="*/ 232 w 397"/>
                <a:gd name="T13" fmla="*/ 0 h 596"/>
                <a:gd name="T14" fmla="*/ 252 w 397"/>
                <a:gd name="T15" fmla="*/ 19 h 596"/>
                <a:gd name="T16" fmla="*/ 277 w 397"/>
                <a:gd name="T17" fmla="*/ 184 h 596"/>
                <a:gd name="T18" fmla="*/ 98 w 397"/>
                <a:gd name="T19" fmla="*/ 289 h 596"/>
                <a:gd name="T20" fmla="*/ 164 w 397"/>
                <a:gd name="T21" fmla="*/ 287 h 596"/>
                <a:gd name="T22" fmla="*/ 138 w 397"/>
                <a:gd name="T23" fmla="*/ 297 h 596"/>
                <a:gd name="T24" fmla="*/ 138 w 397"/>
                <a:gd name="T25" fmla="*/ 297 h 596"/>
                <a:gd name="T26" fmla="*/ 72 w 397"/>
                <a:gd name="T27" fmla="*/ 293 h 596"/>
                <a:gd name="T28" fmla="*/ 81 w 397"/>
                <a:gd name="T29" fmla="*/ 297 h 596"/>
                <a:gd name="T30" fmla="*/ 40 w 397"/>
                <a:gd name="T31" fmla="*/ 306 h 596"/>
                <a:gd name="T32" fmla="*/ 12 w 397"/>
                <a:gd name="T33" fmla="*/ 381 h 596"/>
                <a:gd name="T34" fmla="*/ 18 w 397"/>
                <a:gd name="T35" fmla="*/ 367 h 596"/>
                <a:gd name="T36" fmla="*/ 27 w 397"/>
                <a:gd name="T37" fmla="*/ 417 h 596"/>
                <a:gd name="T38" fmla="*/ 31 w 397"/>
                <a:gd name="T39" fmla="*/ 392 h 596"/>
                <a:gd name="T40" fmla="*/ 59 w 397"/>
                <a:gd name="T41" fmla="*/ 449 h 596"/>
                <a:gd name="T42" fmla="*/ 64 w 397"/>
                <a:gd name="T43" fmla="*/ 320 h 596"/>
                <a:gd name="T44" fmla="*/ 119 w 397"/>
                <a:gd name="T45" fmla="*/ 322 h 596"/>
                <a:gd name="T46" fmla="*/ 172 w 397"/>
                <a:gd name="T47" fmla="*/ 445 h 596"/>
                <a:gd name="T48" fmla="*/ 30 w 397"/>
                <a:gd name="T49" fmla="*/ 584 h 596"/>
                <a:gd name="T50" fmla="*/ 140 w 397"/>
                <a:gd name="T51" fmla="*/ 536 h 596"/>
                <a:gd name="T52" fmla="*/ 204 w 397"/>
                <a:gd name="T53" fmla="*/ 527 h 596"/>
                <a:gd name="T54" fmla="*/ 179 w 397"/>
                <a:gd name="T55" fmla="*/ 520 h 596"/>
                <a:gd name="T56" fmla="*/ 215 w 397"/>
                <a:gd name="T57" fmla="*/ 521 h 596"/>
                <a:gd name="T58" fmla="*/ 189 w 397"/>
                <a:gd name="T59" fmla="*/ 511 h 596"/>
                <a:gd name="T60" fmla="*/ 234 w 397"/>
                <a:gd name="T61" fmla="*/ 511 h 596"/>
                <a:gd name="T62" fmla="*/ 185 w 397"/>
                <a:gd name="T63" fmla="*/ 499 h 596"/>
                <a:gd name="T64" fmla="*/ 248 w 397"/>
                <a:gd name="T65" fmla="*/ 495 h 596"/>
                <a:gd name="T66" fmla="*/ 190 w 397"/>
                <a:gd name="T67" fmla="*/ 481 h 596"/>
                <a:gd name="T68" fmla="*/ 194 w 397"/>
                <a:gd name="T69" fmla="*/ 477 h 596"/>
                <a:gd name="T70" fmla="*/ 365 w 397"/>
                <a:gd name="T71" fmla="*/ 530 h 596"/>
                <a:gd name="T72" fmla="*/ 397 w 397"/>
                <a:gd name="T73" fmla="*/ 596 h 596"/>
                <a:gd name="T74" fmla="*/ 397 w 397"/>
                <a:gd name="T75" fmla="*/ 552 h 596"/>
                <a:gd name="T76" fmla="*/ 376 w 397"/>
                <a:gd name="T77" fmla="*/ 521 h 596"/>
                <a:gd name="T78" fmla="*/ 202 w 397"/>
                <a:gd name="T79" fmla="*/ 458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97" h="596">
                  <a:moveTo>
                    <a:pt x="202" y="458"/>
                  </a:moveTo>
                  <a:cubicBezTo>
                    <a:pt x="210" y="432"/>
                    <a:pt x="213" y="379"/>
                    <a:pt x="152" y="307"/>
                  </a:cubicBezTo>
                  <a:cubicBezTo>
                    <a:pt x="152" y="307"/>
                    <a:pt x="152" y="307"/>
                    <a:pt x="152" y="307"/>
                  </a:cubicBezTo>
                  <a:cubicBezTo>
                    <a:pt x="187" y="295"/>
                    <a:pt x="216" y="278"/>
                    <a:pt x="238" y="260"/>
                  </a:cubicBezTo>
                  <a:cubicBezTo>
                    <a:pt x="326" y="185"/>
                    <a:pt x="313" y="71"/>
                    <a:pt x="263" y="10"/>
                  </a:cubicBezTo>
                  <a:cubicBezTo>
                    <a:pt x="260" y="7"/>
                    <a:pt x="257" y="3"/>
                    <a:pt x="253" y="0"/>
                  </a:cubicBezTo>
                  <a:cubicBezTo>
                    <a:pt x="232" y="0"/>
                    <a:pt x="232" y="0"/>
                    <a:pt x="232" y="0"/>
                  </a:cubicBezTo>
                  <a:cubicBezTo>
                    <a:pt x="239" y="5"/>
                    <a:pt x="246" y="12"/>
                    <a:pt x="252" y="19"/>
                  </a:cubicBezTo>
                  <a:cubicBezTo>
                    <a:pt x="286" y="59"/>
                    <a:pt x="301" y="125"/>
                    <a:pt x="277" y="184"/>
                  </a:cubicBezTo>
                  <a:cubicBezTo>
                    <a:pt x="224" y="290"/>
                    <a:pt x="98" y="289"/>
                    <a:pt x="98" y="289"/>
                  </a:cubicBezTo>
                  <a:cubicBezTo>
                    <a:pt x="125" y="291"/>
                    <a:pt x="146" y="290"/>
                    <a:pt x="164" y="287"/>
                  </a:cubicBezTo>
                  <a:cubicBezTo>
                    <a:pt x="156" y="291"/>
                    <a:pt x="147" y="294"/>
                    <a:pt x="138" y="297"/>
                  </a:cubicBezTo>
                  <a:cubicBezTo>
                    <a:pt x="138" y="297"/>
                    <a:pt x="138" y="297"/>
                    <a:pt x="138" y="297"/>
                  </a:cubicBezTo>
                  <a:cubicBezTo>
                    <a:pt x="122" y="299"/>
                    <a:pt x="99" y="300"/>
                    <a:pt x="72" y="293"/>
                  </a:cubicBezTo>
                  <a:cubicBezTo>
                    <a:pt x="72" y="293"/>
                    <a:pt x="75" y="294"/>
                    <a:pt x="81" y="297"/>
                  </a:cubicBezTo>
                  <a:cubicBezTo>
                    <a:pt x="71" y="296"/>
                    <a:pt x="58" y="297"/>
                    <a:pt x="40" y="306"/>
                  </a:cubicBezTo>
                  <a:cubicBezTo>
                    <a:pt x="0" y="326"/>
                    <a:pt x="12" y="381"/>
                    <a:pt x="12" y="381"/>
                  </a:cubicBezTo>
                  <a:cubicBezTo>
                    <a:pt x="13" y="372"/>
                    <a:pt x="16" y="368"/>
                    <a:pt x="18" y="367"/>
                  </a:cubicBezTo>
                  <a:cubicBezTo>
                    <a:pt x="17" y="393"/>
                    <a:pt x="27" y="417"/>
                    <a:pt x="27" y="417"/>
                  </a:cubicBezTo>
                  <a:cubicBezTo>
                    <a:pt x="23" y="400"/>
                    <a:pt x="28" y="394"/>
                    <a:pt x="31" y="392"/>
                  </a:cubicBezTo>
                  <a:cubicBezTo>
                    <a:pt x="39" y="422"/>
                    <a:pt x="59" y="449"/>
                    <a:pt x="59" y="449"/>
                  </a:cubicBezTo>
                  <a:cubicBezTo>
                    <a:pt x="59" y="449"/>
                    <a:pt x="7" y="346"/>
                    <a:pt x="64" y="320"/>
                  </a:cubicBezTo>
                  <a:cubicBezTo>
                    <a:pt x="86" y="311"/>
                    <a:pt x="104" y="314"/>
                    <a:pt x="119" y="322"/>
                  </a:cubicBezTo>
                  <a:cubicBezTo>
                    <a:pt x="148" y="347"/>
                    <a:pt x="179" y="387"/>
                    <a:pt x="172" y="445"/>
                  </a:cubicBezTo>
                  <a:cubicBezTo>
                    <a:pt x="159" y="558"/>
                    <a:pt x="30" y="584"/>
                    <a:pt x="30" y="584"/>
                  </a:cubicBezTo>
                  <a:cubicBezTo>
                    <a:pt x="30" y="584"/>
                    <a:pt x="80" y="586"/>
                    <a:pt x="140" y="536"/>
                  </a:cubicBezTo>
                  <a:cubicBezTo>
                    <a:pt x="177" y="518"/>
                    <a:pt x="204" y="527"/>
                    <a:pt x="204" y="527"/>
                  </a:cubicBezTo>
                  <a:cubicBezTo>
                    <a:pt x="195" y="522"/>
                    <a:pt x="187" y="520"/>
                    <a:pt x="179" y="520"/>
                  </a:cubicBezTo>
                  <a:cubicBezTo>
                    <a:pt x="189" y="518"/>
                    <a:pt x="201" y="518"/>
                    <a:pt x="215" y="521"/>
                  </a:cubicBezTo>
                  <a:cubicBezTo>
                    <a:pt x="215" y="521"/>
                    <a:pt x="205" y="514"/>
                    <a:pt x="189" y="511"/>
                  </a:cubicBezTo>
                  <a:cubicBezTo>
                    <a:pt x="201" y="508"/>
                    <a:pt x="216" y="507"/>
                    <a:pt x="234" y="511"/>
                  </a:cubicBezTo>
                  <a:cubicBezTo>
                    <a:pt x="234" y="511"/>
                    <a:pt x="212" y="497"/>
                    <a:pt x="185" y="499"/>
                  </a:cubicBezTo>
                  <a:cubicBezTo>
                    <a:pt x="200" y="492"/>
                    <a:pt x="220" y="488"/>
                    <a:pt x="248" y="495"/>
                  </a:cubicBezTo>
                  <a:cubicBezTo>
                    <a:pt x="248" y="495"/>
                    <a:pt x="222" y="477"/>
                    <a:pt x="190" y="481"/>
                  </a:cubicBezTo>
                  <a:cubicBezTo>
                    <a:pt x="191" y="480"/>
                    <a:pt x="193" y="478"/>
                    <a:pt x="194" y="477"/>
                  </a:cubicBezTo>
                  <a:cubicBezTo>
                    <a:pt x="245" y="450"/>
                    <a:pt x="322" y="478"/>
                    <a:pt x="365" y="530"/>
                  </a:cubicBezTo>
                  <a:cubicBezTo>
                    <a:pt x="382" y="550"/>
                    <a:pt x="394" y="573"/>
                    <a:pt x="397" y="596"/>
                  </a:cubicBezTo>
                  <a:cubicBezTo>
                    <a:pt x="397" y="552"/>
                    <a:pt x="397" y="552"/>
                    <a:pt x="397" y="552"/>
                  </a:cubicBezTo>
                  <a:cubicBezTo>
                    <a:pt x="391" y="541"/>
                    <a:pt x="384" y="530"/>
                    <a:pt x="376" y="521"/>
                  </a:cubicBezTo>
                  <a:cubicBezTo>
                    <a:pt x="333" y="470"/>
                    <a:pt x="260" y="439"/>
                    <a:pt x="202" y="458"/>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38"/>
            <p:cNvSpPr>
              <a:spLocks noEditPoints="1"/>
            </p:cNvSpPr>
            <p:nvPr/>
          </p:nvSpPr>
          <p:spPr bwMode="auto">
            <a:xfrm>
              <a:off x="7537450" y="3038475"/>
              <a:ext cx="1200150" cy="1277938"/>
            </a:xfrm>
            <a:custGeom>
              <a:avLst/>
              <a:gdLst>
                <a:gd name="T0" fmla="*/ 279 w 320"/>
                <a:gd name="T1" fmla="*/ 126 h 340"/>
                <a:gd name="T2" fmla="*/ 214 w 320"/>
                <a:gd name="T3" fmla="*/ 145 h 340"/>
                <a:gd name="T4" fmla="*/ 266 w 320"/>
                <a:gd name="T5" fmla="*/ 16 h 340"/>
                <a:gd name="T6" fmla="*/ 249 w 320"/>
                <a:gd name="T7" fmla="*/ 88 h 340"/>
                <a:gd name="T8" fmla="*/ 244 w 320"/>
                <a:gd name="T9" fmla="*/ 29 h 340"/>
                <a:gd name="T10" fmla="*/ 236 w 320"/>
                <a:gd name="T11" fmla="*/ 81 h 340"/>
                <a:gd name="T12" fmla="*/ 229 w 320"/>
                <a:gd name="T13" fmla="*/ 49 h 340"/>
                <a:gd name="T14" fmla="*/ 224 w 320"/>
                <a:gd name="T15" fmla="*/ 91 h 340"/>
                <a:gd name="T16" fmla="*/ 221 w 320"/>
                <a:gd name="T17" fmla="*/ 60 h 340"/>
                <a:gd name="T18" fmla="*/ 220 w 320"/>
                <a:gd name="T19" fmla="*/ 86 h 340"/>
                <a:gd name="T20" fmla="*/ 139 w 320"/>
                <a:gd name="T21" fmla="*/ 2 h 340"/>
                <a:gd name="T22" fmla="*/ 164 w 320"/>
                <a:gd name="T23" fmla="*/ 20 h 340"/>
                <a:gd name="T24" fmla="*/ 85 w 320"/>
                <a:gd name="T25" fmla="*/ 4 h 340"/>
                <a:gd name="T26" fmla="*/ 126 w 320"/>
                <a:gd name="T27" fmla="*/ 14 h 340"/>
                <a:gd name="T28" fmla="*/ 43 w 320"/>
                <a:gd name="T29" fmla="*/ 34 h 340"/>
                <a:gd name="T30" fmla="*/ 65 w 320"/>
                <a:gd name="T31" fmla="*/ 27 h 340"/>
                <a:gd name="T32" fmla="*/ 0 w 320"/>
                <a:gd name="T33" fmla="*/ 98 h 340"/>
                <a:gd name="T34" fmla="*/ 63 w 320"/>
                <a:gd name="T35" fmla="*/ 48 h 340"/>
                <a:gd name="T36" fmla="*/ 35 w 320"/>
                <a:gd name="T37" fmla="*/ 112 h 340"/>
                <a:gd name="T38" fmla="*/ 320 w 320"/>
                <a:gd name="T39" fmla="*/ 340 h 340"/>
                <a:gd name="T40" fmla="*/ 320 w 320"/>
                <a:gd name="T41" fmla="*/ 260 h 340"/>
                <a:gd name="T42" fmla="*/ 131 w 320"/>
                <a:gd name="T43" fmla="*/ 173 h 340"/>
                <a:gd name="T44" fmla="*/ 113 w 320"/>
                <a:gd name="T45" fmla="*/ 87 h 340"/>
                <a:gd name="T46" fmla="*/ 131 w 320"/>
                <a:gd name="T47" fmla="*/ 59 h 340"/>
                <a:gd name="T48" fmla="*/ 194 w 320"/>
                <a:gd name="T49" fmla="*/ 67 h 340"/>
                <a:gd name="T50" fmla="*/ 186 w 320"/>
                <a:gd name="T51" fmla="*/ 127 h 340"/>
                <a:gd name="T52" fmla="*/ 174 w 320"/>
                <a:gd name="T53" fmla="*/ 135 h 340"/>
                <a:gd name="T54" fmla="*/ 170 w 320"/>
                <a:gd name="T55" fmla="*/ 141 h 340"/>
                <a:gd name="T56" fmla="*/ 174 w 320"/>
                <a:gd name="T57" fmla="*/ 147 h 340"/>
                <a:gd name="T58" fmla="*/ 288 w 320"/>
                <a:gd name="T59" fmla="*/ 136 h 340"/>
                <a:gd name="T60" fmla="*/ 320 w 320"/>
                <a:gd name="T61" fmla="*/ 95 h 340"/>
                <a:gd name="T62" fmla="*/ 320 w 320"/>
                <a:gd name="T63" fmla="*/ 53 h 340"/>
                <a:gd name="T64" fmla="*/ 309 w 320"/>
                <a:gd name="T65" fmla="*/ 87 h 340"/>
                <a:gd name="T66" fmla="*/ 279 w 320"/>
                <a:gd name="T67" fmla="*/ 126 h 340"/>
                <a:gd name="T68" fmla="*/ 191 w 320"/>
                <a:gd name="T69" fmla="*/ 47 h 340"/>
                <a:gd name="T70" fmla="*/ 187 w 320"/>
                <a:gd name="T71" fmla="*/ 43 h 340"/>
                <a:gd name="T72" fmla="*/ 186 w 320"/>
                <a:gd name="T73" fmla="*/ 41 h 340"/>
                <a:gd name="T74" fmla="*/ 192 w 320"/>
                <a:gd name="T75" fmla="*/ 48 h 340"/>
                <a:gd name="T76" fmla="*/ 191 w 320"/>
                <a:gd name="T77" fmla="*/ 47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0" h="340">
                  <a:moveTo>
                    <a:pt x="279" y="126"/>
                  </a:moveTo>
                  <a:cubicBezTo>
                    <a:pt x="257" y="144"/>
                    <a:pt x="233" y="147"/>
                    <a:pt x="214" y="145"/>
                  </a:cubicBezTo>
                  <a:cubicBezTo>
                    <a:pt x="305" y="103"/>
                    <a:pt x="266" y="16"/>
                    <a:pt x="266" y="16"/>
                  </a:cubicBezTo>
                  <a:cubicBezTo>
                    <a:pt x="269" y="50"/>
                    <a:pt x="260" y="72"/>
                    <a:pt x="249" y="88"/>
                  </a:cubicBezTo>
                  <a:cubicBezTo>
                    <a:pt x="257" y="57"/>
                    <a:pt x="244" y="29"/>
                    <a:pt x="244" y="29"/>
                  </a:cubicBezTo>
                  <a:cubicBezTo>
                    <a:pt x="246" y="51"/>
                    <a:pt x="242" y="68"/>
                    <a:pt x="236" y="81"/>
                  </a:cubicBezTo>
                  <a:cubicBezTo>
                    <a:pt x="235" y="63"/>
                    <a:pt x="229" y="49"/>
                    <a:pt x="229" y="49"/>
                  </a:cubicBezTo>
                  <a:cubicBezTo>
                    <a:pt x="231" y="66"/>
                    <a:pt x="228" y="79"/>
                    <a:pt x="224" y="91"/>
                  </a:cubicBezTo>
                  <a:cubicBezTo>
                    <a:pt x="225" y="82"/>
                    <a:pt x="224" y="72"/>
                    <a:pt x="221" y="60"/>
                  </a:cubicBezTo>
                  <a:cubicBezTo>
                    <a:pt x="221" y="60"/>
                    <a:pt x="222" y="74"/>
                    <a:pt x="220" y="86"/>
                  </a:cubicBezTo>
                  <a:cubicBezTo>
                    <a:pt x="219" y="64"/>
                    <a:pt x="207" y="24"/>
                    <a:pt x="139" y="2"/>
                  </a:cubicBezTo>
                  <a:cubicBezTo>
                    <a:pt x="139" y="2"/>
                    <a:pt x="151" y="10"/>
                    <a:pt x="164" y="20"/>
                  </a:cubicBezTo>
                  <a:cubicBezTo>
                    <a:pt x="146" y="11"/>
                    <a:pt x="117" y="0"/>
                    <a:pt x="85" y="4"/>
                  </a:cubicBezTo>
                  <a:cubicBezTo>
                    <a:pt x="85" y="4"/>
                    <a:pt x="108" y="6"/>
                    <a:pt x="126" y="14"/>
                  </a:cubicBezTo>
                  <a:cubicBezTo>
                    <a:pt x="81" y="9"/>
                    <a:pt x="43" y="34"/>
                    <a:pt x="43" y="34"/>
                  </a:cubicBezTo>
                  <a:cubicBezTo>
                    <a:pt x="51" y="31"/>
                    <a:pt x="59" y="29"/>
                    <a:pt x="65" y="27"/>
                  </a:cubicBezTo>
                  <a:cubicBezTo>
                    <a:pt x="28" y="47"/>
                    <a:pt x="0" y="98"/>
                    <a:pt x="0" y="98"/>
                  </a:cubicBezTo>
                  <a:cubicBezTo>
                    <a:pt x="27" y="62"/>
                    <a:pt x="50" y="51"/>
                    <a:pt x="63" y="48"/>
                  </a:cubicBezTo>
                  <a:cubicBezTo>
                    <a:pt x="53" y="62"/>
                    <a:pt x="43" y="82"/>
                    <a:pt x="35" y="112"/>
                  </a:cubicBezTo>
                  <a:cubicBezTo>
                    <a:pt x="11" y="202"/>
                    <a:pt x="158" y="323"/>
                    <a:pt x="320" y="340"/>
                  </a:cubicBezTo>
                  <a:cubicBezTo>
                    <a:pt x="320" y="260"/>
                    <a:pt x="320" y="260"/>
                    <a:pt x="320" y="260"/>
                  </a:cubicBezTo>
                  <a:cubicBezTo>
                    <a:pt x="240" y="248"/>
                    <a:pt x="167" y="216"/>
                    <a:pt x="131" y="173"/>
                  </a:cubicBezTo>
                  <a:cubicBezTo>
                    <a:pt x="109" y="147"/>
                    <a:pt x="101" y="119"/>
                    <a:pt x="113" y="87"/>
                  </a:cubicBezTo>
                  <a:cubicBezTo>
                    <a:pt x="117" y="74"/>
                    <a:pt x="124" y="65"/>
                    <a:pt x="131" y="59"/>
                  </a:cubicBezTo>
                  <a:cubicBezTo>
                    <a:pt x="151" y="42"/>
                    <a:pt x="178" y="49"/>
                    <a:pt x="194" y="67"/>
                  </a:cubicBezTo>
                  <a:cubicBezTo>
                    <a:pt x="207" y="84"/>
                    <a:pt x="210" y="105"/>
                    <a:pt x="186" y="127"/>
                  </a:cubicBezTo>
                  <a:cubicBezTo>
                    <a:pt x="182" y="130"/>
                    <a:pt x="178" y="133"/>
                    <a:pt x="174" y="135"/>
                  </a:cubicBezTo>
                  <a:cubicBezTo>
                    <a:pt x="171" y="137"/>
                    <a:pt x="170" y="139"/>
                    <a:pt x="170" y="141"/>
                  </a:cubicBezTo>
                  <a:cubicBezTo>
                    <a:pt x="170" y="144"/>
                    <a:pt x="172" y="146"/>
                    <a:pt x="174" y="147"/>
                  </a:cubicBezTo>
                  <a:cubicBezTo>
                    <a:pt x="174" y="147"/>
                    <a:pt x="235" y="180"/>
                    <a:pt x="288" y="136"/>
                  </a:cubicBezTo>
                  <a:cubicBezTo>
                    <a:pt x="300" y="126"/>
                    <a:pt x="310" y="113"/>
                    <a:pt x="320" y="95"/>
                  </a:cubicBezTo>
                  <a:cubicBezTo>
                    <a:pt x="320" y="53"/>
                    <a:pt x="320" y="53"/>
                    <a:pt x="320" y="53"/>
                  </a:cubicBezTo>
                  <a:cubicBezTo>
                    <a:pt x="318" y="64"/>
                    <a:pt x="315" y="76"/>
                    <a:pt x="309" y="87"/>
                  </a:cubicBezTo>
                  <a:cubicBezTo>
                    <a:pt x="300" y="104"/>
                    <a:pt x="289" y="117"/>
                    <a:pt x="279" y="126"/>
                  </a:cubicBezTo>
                  <a:close/>
                  <a:moveTo>
                    <a:pt x="191" y="47"/>
                  </a:moveTo>
                  <a:cubicBezTo>
                    <a:pt x="190" y="46"/>
                    <a:pt x="189" y="44"/>
                    <a:pt x="187" y="43"/>
                  </a:cubicBezTo>
                  <a:cubicBezTo>
                    <a:pt x="186" y="41"/>
                    <a:pt x="186" y="41"/>
                    <a:pt x="186" y="41"/>
                  </a:cubicBezTo>
                  <a:cubicBezTo>
                    <a:pt x="188" y="43"/>
                    <a:pt x="190" y="45"/>
                    <a:pt x="192" y="48"/>
                  </a:cubicBezTo>
                  <a:cubicBezTo>
                    <a:pt x="192" y="47"/>
                    <a:pt x="192" y="47"/>
                    <a:pt x="191" y="4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
        <p:nvSpPr>
          <p:cNvPr id="4" name="Rectangle 3"/>
          <p:cNvSpPr/>
          <p:nvPr/>
        </p:nvSpPr>
        <p:spPr>
          <a:xfrm>
            <a:off x="4329248" y="731520"/>
            <a:ext cx="2651760" cy="3566160"/>
          </a:xfrm>
          <a:prstGeom prst="rect">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4420688" y="822960"/>
            <a:ext cx="2468880" cy="338328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p:cNvSpPr>
            <a:spLocks noGrp="1"/>
          </p:cNvSpPr>
          <p:nvPr>
            <p:ph type="pic" sz="quarter" idx="11"/>
          </p:nvPr>
        </p:nvSpPr>
        <p:spPr>
          <a:xfrm>
            <a:off x="4512015" y="914400"/>
            <a:ext cx="2286227" cy="3200400"/>
          </a:xfrm>
          <a:solidFill>
            <a:schemeClr val="bg2"/>
          </a:solidFill>
        </p:spPr>
        <p:txBody>
          <a:bodyPr>
            <a:normAutofit/>
          </a:bodyPr>
          <a:lstStyle>
            <a:lvl1pPr marL="0" indent="0" algn="ctr">
              <a:buNone/>
              <a:defRPr sz="1600"/>
            </a:lvl1pPr>
          </a:lstStyle>
          <a:p>
            <a:r>
              <a:rPr lang="en-US" smtClean="0"/>
              <a:t>Click icon to add picture</a:t>
            </a:r>
            <a:endParaRPr lang="en-US"/>
          </a:p>
        </p:txBody>
      </p:sp>
      <p:sp>
        <p:nvSpPr>
          <p:cNvPr id="142" name="Rectangle 141"/>
          <p:cNvSpPr/>
          <p:nvPr/>
        </p:nvSpPr>
        <p:spPr>
          <a:xfrm>
            <a:off x="1490036" y="3210941"/>
            <a:ext cx="1243584" cy="640080"/>
          </a:xfrm>
          <a:prstGeom prst="rect">
            <a:avLst/>
          </a:prstGeom>
          <a:solidFill>
            <a:schemeClr val="accent2"/>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a:spLocks noChangeAspect="1"/>
          </p:cNvSpPr>
          <p:nvPr/>
        </p:nvSpPr>
        <p:spPr>
          <a:xfrm>
            <a:off x="1554686" y="3276600"/>
            <a:ext cx="1114284" cy="508762"/>
          </a:xfrm>
          <a:prstGeom prst="rect">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Placeholder 57"/>
          <p:cNvSpPr>
            <a:spLocks noGrp="1"/>
          </p:cNvSpPr>
          <p:nvPr>
            <p:ph type="body" sz="quarter" idx="10" hasCustomPrompt="1"/>
          </p:nvPr>
        </p:nvSpPr>
        <p:spPr>
          <a:xfrm>
            <a:off x="1576047" y="3295964"/>
            <a:ext cx="1071562" cy="470035"/>
          </a:xfrm>
        </p:spPr>
        <p:txBody>
          <a:bodyPr anchor="ctr">
            <a:normAutofit/>
          </a:bodyPr>
          <a:lstStyle>
            <a:lvl1pPr marL="0" indent="0" algn="ctr">
              <a:lnSpc>
                <a:spcPct val="100000"/>
              </a:lnSpc>
              <a:spcBef>
                <a:spcPts val="0"/>
              </a:spcBef>
              <a:buNone/>
              <a:defRPr sz="1200" b="0" i="1">
                <a:solidFill>
                  <a:schemeClr val="bg1"/>
                </a:solidFill>
              </a:defRPr>
            </a:lvl1pPr>
            <a:lvl2pPr marL="0" indent="0" algn="ctr">
              <a:spcBef>
                <a:spcPts val="0"/>
              </a:spcBef>
              <a:buNone/>
              <a:defRPr sz="1000"/>
            </a:lvl2pPr>
            <a:lvl3pPr marL="0" indent="0" algn="ctr">
              <a:spcBef>
                <a:spcPts val="0"/>
              </a:spcBef>
              <a:buNone/>
              <a:defRPr sz="1000"/>
            </a:lvl3pPr>
            <a:lvl4pPr marL="0" indent="0" algn="ctr">
              <a:spcBef>
                <a:spcPts val="0"/>
              </a:spcBef>
              <a:buNone/>
              <a:defRPr sz="1000"/>
            </a:lvl4pPr>
            <a:lvl5pPr marL="0" indent="0" algn="ctr">
              <a:spcBef>
                <a:spcPts val="0"/>
              </a:spcBef>
              <a:buNone/>
              <a:defRPr sz="1000"/>
            </a:lvl5pPr>
          </a:lstStyle>
          <a:p>
            <a:pPr lvl="0"/>
            <a:r>
              <a:rPr lang="en-US" dirty="0" smtClean="0"/>
              <a:t>Greeting</a:t>
            </a:r>
          </a:p>
        </p:txBody>
      </p:sp>
      <p:sp>
        <p:nvSpPr>
          <p:cNvPr id="144" name="Rectangle 143"/>
          <p:cNvSpPr/>
          <p:nvPr/>
        </p:nvSpPr>
        <p:spPr>
          <a:xfrm>
            <a:off x="337457" y="5376291"/>
            <a:ext cx="7088233" cy="434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5" name="Group 144"/>
          <p:cNvGrpSpPr/>
          <p:nvPr/>
        </p:nvGrpSpPr>
        <p:grpSpPr>
          <a:xfrm>
            <a:off x="337457" y="5376291"/>
            <a:ext cx="7086600" cy="4343400"/>
            <a:chOff x="412750" y="889000"/>
            <a:chExt cx="8324851" cy="5080001"/>
          </a:xfrm>
          <a:solidFill>
            <a:schemeClr val="accent2"/>
          </a:solidFill>
        </p:grpSpPr>
        <p:sp>
          <p:nvSpPr>
            <p:cNvPr id="146" name="Freeform 5"/>
            <p:cNvSpPr>
              <a:spLocks/>
            </p:cNvSpPr>
            <p:nvPr/>
          </p:nvSpPr>
          <p:spPr bwMode="auto">
            <a:xfrm>
              <a:off x="2786063" y="5803900"/>
              <a:ext cx="82550" cy="165100"/>
            </a:xfrm>
            <a:custGeom>
              <a:avLst/>
              <a:gdLst>
                <a:gd name="T0" fmla="*/ 22 w 22"/>
                <a:gd name="T1" fmla="*/ 0 h 44"/>
                <a:gd name="T2" fmla="*/ 0 w 22"/>
                <a:gd name="T3" fmla="*/ 44 h 44"/>
                <a:gd name="T4" fmla="*/ 11 w 22"/>
                <a:gd name="T5" fmla="*/ 44 h 44"/>
                <a:gd name="T6" fmla="*/ 22 w 22"/>
                <a:gd name="T7" fmla="*/ 0 h 44"/>
              </a:gdLst>
              <a:ahLst/>
              <a:cxnLst>
                <a:cxn ang="0">
                  <a:pos x="T0" y="T1"/>
                </a:cxn>
                <a:cxn ang="0">
                  <a:pos x="T2" y="T3"/>
                </a:cxn>
                <a:cxn ang="0">
                  <a:pos x="T4" y="T5"/>
                </a:cxn>
                <a:cxn ang="0">
                  <a:pos x="T6" y="T7"/>
                </a:cxn>
              </a:cxnLst>
              <a:rect l="0" t="0" r="r" b="b"/>
              <a:pathLst>
                <a:path w="22" h="44">
                  <a:moveTo>
                    <a:pt x="22" y="0"/>
                  </a:moveTo>
                  <a:cubicBezTo>
                    <a:pt x="22" y="0"/>
                    <a:pt x="6" y="19"/>
                    <a:pt x="0" y="44"/>
                  </a:cubicBezTo>
                  <a:cubicBezTo>
                    <a:pt x="11" y="44"/>
                    <a:pt x="11" y="44"/>
                    <a:pt x="11" y="44"/>
                  </a:cubicBezTo>
                  <a:cubicBezTo>
                    <a:pt x="10" y="32"/>
                    <a:pt x="13" y="17"/>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6"/>
            <p:cNvSpPr>
              <a:spLocks/>
            </p:cNvSpPr>
            <p:nvPr/>
          </p:nvSpPr>
          <p:spPr bwMode="auto">
            <a:xfrm>
              <a:off x="714375" y="2428875"/>
              <a:ext cx="2868613" cy="3540125"/>
            </a:xfrm>
            <a:custGeom>
              <a:avLst/>
              <a:gdLst>
                <a:gd name="T0" fmla="*/ 581 w 764"/>
                <a:gd name="T1" fmla="*/ 720 h 942"/>
                <a:gd name="T2" fmla="*/ 561 w 764"/>
                <a:gd name="T3" fmla="*/ 697 h 942"/>
                <a:gd name="T4" fmla="*/ 574 w 764"/>
                <a:gd name="T5" fmla="*/ 690 h 942"/>
                <a:gd name="T6" fmla="*/ 631 w 764"/>
                <a:gd name="T7" fmla="*/ 733 h 942"/>
                <a:gd name="T8" fmla="*/ 724 w 764"/>
                <a:gd name="T9" fmla="*/ 456 h 942"/>
                <a:gd name="T10" fmla="*/ 616 w 764"/>
                <a:gd name="T11" fmla="*/ 265 h 942"/>
                <a:gd name="T12" fmla="*/ 594 w 764"/>
                <a:gd name="T13" fmla="*/ 275 h 942"/>
                <a:gd name="T14" fmla="*/ 153 w 764"/>
                <a:gd name="T15" fmla="*/ 30 h 942"/>
                <a:gd name="T16" fmla="*/ 143 w 764"/>
                <a:gd name="T17" fmla="*/ 34 h 942"/>
                <a:gd name="T18" fmla="*/ 184 w 764"/>
                <a:gd name="T19" fmla="*/ 52 h 942"/>
                <a:gd name="T20" fmla="*/ 353 w 764"/>
                <a:gd name="T21" fmla="*/ 297 h 942"/>
                <a:gd name="T22" fmla="*/ 335 w 764"/>
                <a:gd name="T23" fmla="*/ 255 h 942"/>
                <a:gd name="T24" fmla="*/ 291 w 764"/>
                <a:gd name="T25" fmla="*/ 189 h 942"/>
                <a:gd name="T26" fmla="*/ 360 w 764"/>
                <a:gd name="T27" fmla="*/ 386 h 942"/>
                <a:gd name="T28" fmla="*/ 436 w 764"/>
                <a:gd name="T29" fmla="*/ 486 h 942"/>
                <a:gd name="T30" fmla="*/ 397 w 764"/>
                <a:gd name="T31" fmla="*/ 631 h 942"/>
                <a:gd name="T32" fmla="*/ 414 w 764"/>
                <a:gd name="T33" fmla="*/ 467 h 942"/>
                <a:gd name="T34" fmla="*/ 391 w 764"/>
                <a:gd name="T35" fmla="*/ 550 h 942"/>
                <a:gd name="T36" fmla="*/ 394 w 764"/>
                <a:gd name="T37" fmla="*/ 720 h 942"/>
                <a:gd name="T38" fmla="*/ 318 w 764"/>
                <a:gd name="T39" fmla="*/ 525 h 942"/>
                <a:gd name="T40" fmla="*/ 281 w 764"/>
                <a:gd name="T41" fmla="*/ 554 h 942"/>
                <a:gd name="T42" fmla="*/ 277 w 764"/>
                <a:gd name="T43" fmla="*/ 716 h 942"/>
                <a:gd name="T44" fmla="*/ 276 w 764"/>
                <a:gd name="T45" fmla="*/ 717 h 942"/>
                <a:gd name="T46" fmla="*/ 280 w 764"/>
                <a:gd name="T47" fmla="*/ 734 h 942"/>
                <a:gd name="T48" fmla="*/ 384 w 764"/>
                <a:gd name="T49" fmla="*/ 942 h 942"/>
                <a:gd name="T50" fmla="*/ 398 w 764"/>
                <a:gd name="T51" fmla="*/ 838 h 942"/>
                <a:gd name="T52" fmla="*/ 498 w 764"/>
                <a:gd name="T53" fmla="*/ 747 h 942"/>
                <a:gd name="T54" fmla="*/ 493 w 764"/>
                <a:gd name="T55" fmla="*/ 735 h 942"/>
                <a:gd name="T56" fmla="*/ 423 w 764"/>
                <a:gd name="T57" fmla="*/ 706 h 942"/>
                <a:gd name="T58" fmla="*/ 427 w 764"/>
                <a:gd name="T59" fmla="*/ 609 h 942"/>
                <a:gd name="T60" fmla="*/ 416 w 764"/>
                <a:gd name="T61" fmla="*/ 418 h 942"/>
                <a:gd name="T62" fmla="*/ 289 w 764"/>
                <a:gd name="T63" fmla="*/ 121 h 942"/>
                <a:gd name="T64" fmla="*/ 252 w 764"/>
                <a:gd name="T65" fmla="*/ 74 h 942"/>
                <a:gd name="T66" fmla="*/ 328 w 764"/>
                <a:gd name="T67" fmla="*/ 102 h 942"/>
                <a:gd name="T68" fmla="*/ 335 w 764"/>
                <a:gd name="T69" fmla="*/ 105 h 942"/>
                <a:gd name="T70" fmla="*/ 541 w 764"/>
                <a:gd name="T71" fmla="*/ 260 h 942"/>
                <a:gd name="T72" fmla="*/ 599 w 764"/>
                <a:gd name="T73" fmla="*/ 642 h 942"/>
                <a:gd name="T74" fmla="*/ 535 w 764"/>
                <a:gd name="T75" fmla="*/ 666 h 942"/>
                <a:gd name="T76" fmla="*/ 508 w 764"/>
                <a:gd name="T77" fmla="*/ 733 h 942"/>
                <a:gd name="T78" fmla="*/ 570 w 764"/>
                <a:gd name="T79" fmla="*/ 729 h 942"/>
                <a:gd name="T80" fmla="*/ 579 w 764"/>
                <a:gd name="T81" fmla="*/ 743 h 942"/>
                <a:gd name="T82" fmla="*/ 482 w 764"/>
                <a:gd name="T83" fmla="*/ 895 h 942"/>
                <a:gd name="T84" fmla="*/ 502 w 764"/>
                <a:gd name="T85" fmla="*/ 942 h 942"/>
                <a:gd name="T86" fmla="*/ 551 w 764"/>
                <a:gd name="T87" fmla="*/ 778 h 942"/>
                <a:gd name="T88" fmla="*/ 594 w 764"/>
                <a:gd name="T89" fmla="*/ 746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4" h="942">
                  <a:moveTo>
                    <a:pt x="594" y="746"/>
                  </a:moveTo>
                  <a:cubicBezTo>
                    <a:pt x="594" y="745"/>
                    <a:pt x="591" y="731"/>
                    <a:pt x="581" y="720"/>
                  </a:cubicBezTo>
                  <a:cubicBezTo>
                    <a:pt x="573" y="709"/>
                    <a:pt x="558" y="702"/>
                    <a:pt x="539" y="706"/>
                  </a:cubicBezTo>
                  <a:cubicBezTo>
                    <a:pt x="547" y="696"/>
                    <a:pt x="561" y="697"/>
                    <a:pt x="561" y="697"/>
                  </a:cubicBezTo>
                  <a:cubicBezTo>
                    <a:pt x="546" y="693"/>
                    <a:pt x="536" y="696"/>
                    <a:pt x="529" y="700"/>
                  </a:cubicBezTo>
                  <a:cubicBezTo>
                    <a:pt x="538" y="691"/>
                    <a:pt x="553" y="685"/>
                    <a:pt x="574" y="690"/>
                  </a:cubicBezTo>
                  <a:cubicBezTo>
                    <a:pt x="610" y="697"/>
                    <a:pt x="622" y="722"/>
                    <a:pt x="625" y="735"/>
                  </a:cubicBezTo>
                  <a:cubicBezTo>
                    <a:pt x="627" y="734"/>
                    <a:pt x="629" y="733"/>
                    <a:pt x="631" y="733"/>
                  </a:cubicBezTo>
                  <a:cubicBezTo>
                    <a:pt x="661" y="722"/>
                    <a:pt x="683" y="719"/>
                    <a:pt x="695" y="719"/>
                  </a:cubicBezTo>
                  <a:cubicBezTo>
                    <a:pt x="764" y="623"/>
                    <a:pt x="724" y="456"/>
                    <a:pt x="724" y="456"/>
                  </a:cubicBezTo>
                  <a:cubicBezTo>
                    <a:pt x="728" y="498"/>
                    <a:pt x="726" y="533"/>
                    <a:pt x="721" y="561"/>
                  </a:cubicBezTo>
                  <a:cubicBezTo>
                    <a:pt x="719" y="489"/>
                    <a:pt x="697" y="384"/>
                    <a:pt x="616" y="265"/>
                  </a:cubicBezTo>
                  <a:cubicBezTo>
                    <a:pt x="632" y="290"/>
                    <a:pt x="696" y="395"/>
                    <a:pt x="694" y="502"/>
                  </a:cubicBezTo>
                  <a:cubicBezTo>
                    <a:pt x="685" y="438"/>
                    <a:pt x="656" y="361"/>
                    <a:pt x="594" y="275"/>
                  </a:cubicBezTo>
                  <a:cubicBezTo>
                    <a:pt x="433" y="55"/>
                    <a:pt x="126" y="12"/>
                    <a:pt x="0" y="0"/>
                  </a:cubicBezTo>
                  <a:cubicBezTo>
                    <a:pt x="34" y="4"/>
                    <a:pt x="89" y="13"/>
                    <a:pt x="153" y="30"/>
                  </a:cubicBezTo>
                  <a:cubicBezTo>
                    <a:pt x="35" y="8"/>
                    <a:pt x="35" y="8"/>
                    <a:pt x="35" y="8"/>
                  </a:cubicBezTo>
                  <a:cubicBezTo>
                    <a:pt x="143" y="34"/>
                    <a:pt x="143" y="34"/>
                    <a:pt x="143" y="34"/>
                  </a:cubicBezTo>
                  <a:cubicBezTo>
                    <a:pt x="103" y="30"/>
                    <a:pt x="103" y="30"/>
                    <a:pt x="103" y="30"/>
                  </a:cubicBezTo>
                  <a:cubicBezTo>
                    <a:pt x="149" y="37"/>
                    <a:pt x="170" y="45"/>
                    <a:pt x="184" y="52"/>
                  </a:cubicBezTo>
                  <a:cubicBezTo>
                    <a:pt x="224" y="75"/>
                    <a:pt x="254" y="102"/>
                    <a:pt x="278" y="129"/>
                  </a:cubicBezTo>
                  <a:cubicBezTo>
                    <a:pt x="326" y="186"/>
                    <a:pt x="345" y="248"/>
                    <a:pt x="353" y="297"/>
                  </a:cubicBezTo>
                  <a:cubicBezTo>
                    <a:pt x="353" y="301"/>
                    <a:pt x="354" y="306"/>
                    <a:pt x="355" y="310"/>
                  </a:cubicBezTo>
                  <a:cubicBezTo>
                    <a:pt x="347" y="280"/>
                    <a:pt x="335" y="255"/>
                    <a:pt x="335" y="255"/>
                  </a:cubicBezTo>
                  <a:cubicBezTo>
                    <a:pt x="350" y="292"/>
                    <a:pt x="349" y="345"/>
                    <a:pt x="349" y="345"/>
                  </a:cubicBezTo>
                  <a:cubicBezTo>
                    <a:pt x="348" y="267"/>
                    <a:pt x="291" y="189"/>
                    <a:pt x="291" y="189"/>
                  </a:cubicBezTo>
                  <a:cubicBezTo>
                    <a:pt x="370" y="318"/>
                    <a:pt x="310" y="373"/>
                    <a:pt x="310" y="373"/>
                  </a:cubicBezTo>
                  <a:cubicBezTo>
                    <a:pt x="329" y="374"/>
                    <a:pt x="345" y="379"/>
                    <a:pt x="360" y="386"/>
                  </a:cubicBezTo>
                  <a:cubicBezTo>
                    <a:pt x="366" y="390"/>
                    <a:pt x="386" y="405"/>
                    <a:pt x="405" y="427"/>
                  </a:cubicBezTo>
                  <a:cubicBezTo>
                    <a:pt x="419" y="443"/>
                    <a:pt x="432" y="464"/>
                    <a:pt x="436" y="486"/>
                  </a:cubicBezTo>
                  <a:cubicBezTo>
                    <a:pt x="446" y="547"/>
                    <a:pt x="431" y="576"/>
                    <a:pt x="415" y="601"/>
                  </a:cubicBezTo>
                  <a:cubicBezTo>
                    <a:pt x="408" y="611"/>
                    <a:pt x="402" y="621"/>
                    <a:pt x="397" y="631"/>
                  </a:cubicBezTo>
                  <a:cubicBezTo>
                    <a:pt x="401" y="618"/>
                    <a:pt x="406" y="609"/>
                    <a:pt x="406" y="609"/>
                  </a:cubicBezTo>
                  <a:cubicBezTo>
                    <a:pt x="462" y="534"/>
                    <a:pt x="414" y="467"/>
                    <a:pt x="414" y="467"/>
                  </a:cubicBezTo>
                  <a:cubicBezTo>
                    <a:pt x="432" y="520"/>
                    <a:pt x="411" y="553"/>
                    <a:pt x="392" y="585"/>
                  </a:cubicBezTo>
                  <a:cubicBezTo>
                    <a:pt x="392" y="574"/>
                    <a:pt x="392" y="562"/>
                    <a:pt x="391" y="550"/>
                  </a:cubicBezTo>
                  <a:cubicBezTo>
                    <a:pt x="391" y="550"/>
                    <a:pt x="387" y="579"/>
                    <a:pt x="373" y="605"/>
                  </a:cubicBezTo>
                  <a:cubicBezTo>
                    <a:pt x="361" y="626"/>
                    <a:pt x="354" y="682"/>
                    <a:pt x="394" y="720"/>
                  </a:cubicBezTo>
                  <a:cubicBezTo>
                    <a:pt x="399" y="725"/>
                    <a:pt x="403" y="729"/>
                    <a:pt x="408" y="733"/>
                  </a:cubicBezTo>
                  <a:cubicBezTo>
                    <a:pt x="345" y="714"/>
                    <a:pt x="269" y="663"/>
                    <a:pt x="318" y="525"/>
                  </a:cubicBezTo>
                  <a:cubicBezTo>
                    <a:pt x="318" y="525"/>
                    <a:pt x="288" y="559"/>
                    <a:pt x="281" y="610"/>
                  </a:cubicBezTo>
                  <a:cubicBezTo>
                    <a:pt x="279" y="594"/>
                    <a:pt x="279" y="575"/>
                    <a:pt x="281" y="554"/>
                  </a:cubicBezTo>
                  <a:cubicBezTo>
                    <a:pt x="281" y="554"/>
                    <a:pt x="246" y="654"/>
                    <a:pt x="297" y="725"/>
                  </a:cubicBezTo>
                  <a:cubicBezTo>
                    <a:pt x="290" y="722"/>
                    <a:pt x="283" y="719"/>
                    <a:pt x="277" y="716"/>
                  </a:cubicBezTo>
                  <a:cubicBezTo>
                    <a:pt x="277" y="716"/>
                    <a:pt x="276" y="716"/>
                    <a:pt x="275" y="716"/>
                  </a:cubicBezTo>
                  <a:cubicBezTo>
                    <a:pt x="275" y="717"/>
                    <a:pt x="276" y="717"/>
                    <a:pt x="276" y="717"/>
                  </a:cubicBezTo>
                  <a:cubicBezTo>
                    <a:pt x="297" y="734"/>
                    <a:pt x="315" y="749"/>
                    <a:pt x="329" y="763"/>
                  </a:cubicBezTo>
                  <a:cubicBezTo>
                    <a:pt x="306" y="748"/>
                    <a:pt x="280" y="734"/>
                    <a:pt x="280" y="734"/>
                  </a:cubicBezTo>
                  <a:cubicBezTo>
                    <a:pt x="379" y="792"/>
                    <a:pt x="389" y="884"/>
                    <a:pt x="391" y="907"/>
                  </a:cubicBezTo>
                  <a:cubicBezTo>
                    <a:pt x="389" y="919"/>
                    <a:pt x="387" y="930"/>
                    <a:pt x="384" y="942"/>
                  </a:cubicBezTo>
                  <a:cubicBezTo>
                    <a:pt x="398" y="942"/>
                    <a:pt x="398" y="942"/>
                    <a:pt x="398" y="942"/>
                  </a:cubicBezTo>
                  <a:cubicBezTo>
                    <a:pt x="406" y="905"/>
                    <a:pt x="412" y="869"/>
                    <a:pt x="398" y="838"/>
                  </a:cubicBezTo>
                  <a:cubicBezTo>
                    <a:pt x="388" y="815"/>
                    <a:pt x="378" y="800"/>
                    <a:pt x="366" y="785"/>
                  </a:cubicBezTo>
                  <a:cubicBezTo>
                    <a:pt x="428" y="786"/>
                    <a:pt x="473" y="768"/>
                    <a:pt x="498" y="747"/>
                  </a:cubicBezTo>
                  <a:cubicBezTo>
                    <a:pt x="501" y="745"/>
                    <a:pt x="502" y="742"/>
                    <a:pt x="501" y="739"/>
                  </a:cubicBezTo>
                  <a:cubicBezTo>
                    <a:pt x="499" y="736"/>
                    <a:pt x="496" y="735"/>
                    <a:pt x="493" y="735"/>
                  </a:cubicBezTo>
                  <a:cubicBezTo>
                    <a:pt x="493" y="735"/>
                    <a:pt x="483" y="736"/>
                    <a:pt x="469" y="733"/>
                  </a:cubicBezTo>
                  <a:cubicBezTo>
                    <a:pt x="455" y="730"/>
                    <a:pt x="437" y="723"/>
                    <a:pt x="423" y="706"/>
                  </a:cubicBezTo>
                  <a:cubicBezTo>
                    <a:pt x="417" y="699"/>
                    <a:pt x="412" y="690"/>
                    <a:pt x="408" y="679"/>
                  </a:cubicBezTo>
                  <a:cubicBezTo>
                    <a:pt x="396" y="649"/>
                    <a:pt x="410" y="635"/>
                    <a:pt x="427" y="609"/>
                  </a:cubicBezTo>
                  <a:cubicBezTo>
                    <a:pt x="443" y="583"/>
                    <a:pt x="461" y="547"/>
                    <a:pt x="449" y="483"/>
                  </a:cubicBezTo>
                  <a:cubicBezTo>
                    <a:pt x="445" y="458"/>
                    <a:pt x="431" y="436"/>
                    <a:pt x="416" y="418"/>
                  </a:cubicBezTo>
                  <a:cubicBezTo>
                    <a:pt x="398" y="397"/>
                    <a:pt x="378" y="382"/>
                    <a:pt x="370" y="376"/>
                  </a:cubicBezTo>
                  <a:cubicBezTo>
                    <a:pt x="372" y="352"/>
                    <a:pt x="378" y="227"/>
                    <a:pt x="289" y="121"/>
                  </a:cubicBezTo>
                  <a:cubicBezTo>
                    <a:pt x="273" y="102"/>
                    <a:pt x="254" y="83"/>
                    <a:pt x="231" y="67"/>
                  </a:cubicBezTo>
                  <a:cubicBezTo>
                    <a:pt x="238" y="69"/>
                    <a:pt x="245" y="72"/>
                    <a:pt x="252" y="74"/>
                  </a:cubicBezTo>
                  <a:cubicBezTo>
                    <a:pt x="273" y="82"/>
                    <a:pt x="294" y="89"/>
                    <a:pt x="309" y="95"/>
                  </a:cubicBezTo>
                  <a:cubicBezTo>
                    <a:pt x="317" y="98"/>
                    <a:pt x="324" y="100"/>
                    <a:pt x="328" y="102"/>
                  </a:cubicBezTo>
                  <a:cubicBezTo>
                    <a:pt x="331" y="103"/>
                    <a:pt x="332" y="104"/>
                    <a:pt x="334" y="104"/>
                  </a:cubicBezTo>
                  <a:cubicBezTo>
                    <a:pt x="334" y="104"/>
                    <a:pt x="335" y="104"/>
                    <a:pt x="335" y="105"/>
                  </a:cubicBezTo>
                  <a:cubicBezTo>
                    <a:pt x="335" y="105"/>
                    <a:pt x="335" y="105"/>
                    <a:pt x="335" y="105"/>
                  </a:cubicBezTo>
                  <a:cubicBezTo>
                    <a:pt x="429" y="151"/>
                    <a:pt x="495" y="205"/>
                    <a:pt x="541" y="260"/>
                  </a:cubicBezTo>
                  <a:cubicBezTo>
                    <a:pt x="614" y="345"/>
                    <a:pt x="637" y="434"/>
                    <a:pt x="637" y="505"/>
                  </a:cubicBezTo>
                  <a:cubicBezTo>
                    <a:pt x="638" y="576"/>
                    <a:pt x="615" y="630"/>
                    <a:pt x="599" y="642"/>
                  </a:cubicBezTo>
                  <a:cubicBezTo>
                    <a:pt x="596" y="645"/>
                    <a:pt x="594" y="645"/>
                    <a:pt x="593" y="645"/>
                  </a:cubicBezTo>
                  <a:cubicBezTo>
                    <a:pt x="568" y="646"/>
                    <a:pt x="549" y="655"/>
                    <a:pt x="535" y="666"/>
                  </a:cubicBezTo>
                  <a:cubicBezTo>
                    <a:pt x="506" y="691"/>
                    <a:pt x="505" y="726"/>
                    <a:pt x="505" y="727"/>
                  </a:cubicBezTo>
                  <a:cubicBezTo>
                    <a:pt x="505" y="730"/>
                    <a:pt x="506" y="732"/>
                    <a:pt x="508" y="733"/>
                  </a:cubicBezTo>
                  <a:cubicBezTo>
                    <a:pt x="511" y="735"/>
                    <a:pt x="514" y="734"/>
                    <a:pt x="516" y="733"/>
                  </a:cubicBezTo>
                  <a:cubicBezTo>
                    <a:pt x="548" y="710"/>
                    <a:pt x="561" y="718"/>
                    <a:pt x="570" y="729"/>
                  </a:cubicBezTo>
                  <a:cubicBezTo>
                    <a:pt x="574" y="733"/>
                    <a:pt x="577" y="738"/>
                    <a:pt x="578" y="742"/>
                  </a:cubicBezTo>
                  <a:cubicBezTo>
                    <a:pt x="579" y="742"/>
                    <a:pt x="579" y="743"/>
                    <a:pt x="579" y="743"/>
                  </a:cubicBezTo>
                  <a:cubicBezTo>
                    <a:pt x="571" y="747"/>
                    <a:pt x="558" y="755"/>
                    <a:pt x="543" y="767"/>
                  </a:cubicBezTo>
                  <a:cubicBezTo>
                    <a:pt x="515" y="791"/>
                    <a:pt x="483" y="831"/>
                    <a:pt x="482" y="895"/>
                  </a:cubicBezTo>
                  <a:cubicBezTo>
                    <a:pt x="481" y="913"/>
                    <a:pt x="483" y="929"/>
                    <a:pt x="488" y="942"/>
                  </a:cubicBezTo>
                  <a:cubicBezTo>
                    <a:pt x="502" y="942"/>
                    <a:pt x="502" y="942"/>
                    <a:pt x="502" y="942"/>
                  </a:cubicBezTo>
                  <a:cubicBezTo>
                    <a:pt x="498" y="929"/>
                    <a:pt x="495" y="914"/>
                    <a:pt x="495" y="896"/>
                  </a:cubicBezTo>
                  <a:cubicBezTo>
                    <a:pt x="497" y="836"/>
                    <a:pt x="526" y="800"/>
                    <a:pt x="551" y="778"/>
                  </a:cubicBezTo>
                  <a:cubicBezTo>
                    <a:pt x="572" y="761"/>
                    <a:pt x="590" y="754"/>
                    <a:pt x="590" y="754"/>
                  </a:cubicBezTo>
                  <a:cubicBezTo>
                    <a:pt x="593" y="752"/>
                    <a:pt x="595" y="749"/>
                    <a:pt x="594" y="74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7"/>
            <p:cNvSpPr>
              <a:spLocks/>
            </p:cNvSpPr>
            <p:nvPr/>
          </p:nvSpPr>
          <p:spPr bwMode="auto">
            <a:xfrm>
              <a:off x="2846388" y="5619750"/>
              <a:ext cx="819150" cy="349250"/>
            </a:xfrm>
            <a:custGeom>
              <a:avLst/>
              <a:gdLst>
                <a:gd name="T0" fmla="*/ 218 w 218"/>
                <a:gd name="T1" fmla="*/ 56 h 93"/>
                <a:gd name="T2" fmla="*/ 15 w 218"/>
                <a:gd name="T3" fmla="*/ 64 h 93"/>
                <a:gd name="T4" fmla="*/ 0 w 218"/>
                <a:gd name="T5" fmla="*/ 93 h 93"/>
                <a:gd name="T6" fmla="*/ 180 w 218"/>
                <a:gd name="T7" fmla="*/ 93 h 93"/>
                <a:gd name="T8" fmla="*/ 175 w 218"/>
                <a:gd name="T9" fmla="*/ 87 h 93"/>
                <a:gd name="T10" fmla="*/ 187 w 218"/>
                <a:gd name="T11" fmla="*/ 93 h 93"/>
                <a:gd name="T12" fmla="*/ 211 w 218"/>
                <a:gd name="T13" fmla="*/ 93 h 93"/>
                <a:gd name="T14" fmla="*/ 140 w 218"/>
                <a:gd name="T15" fmla="*/ 42 h 93"/>
                <a:gd name="T16" fmla="*/ 218 w 218"/>
                <a:gd name="T17" fmla="*/ 5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8" h="93">
                  <a:moveTo>
                    <a:pt x="218" y="56"/>
                  </a:moveTo>
                  <a:cubicBezTo>
                    <a:pt x="159" y="0"/>
                    <a:pt x="61" y="4"/>
                    <a:pt x="15" y="64"/>
                  </a:cubicBezTo>
                  <a:cubicBezTo>
                    <a:pt x="7" y="75"/>
                    <a:pt x="3" y="84"/>
                    <a:pt x="0" y="93"/>
                  </a:cubicBezTo>
                  <a:cubicBezTo>
                    <a:pt x="180" y="93"/>
                    <a:pt x="180" y="93"/>
                    <a:pt x="180" y="93"/>
                  </a:cubicBezTo>
                  <a:cubicBezTo>
                    <a:pt x="177" y="89"/>
                    <a:pt x="175" y="87"/>
                    <a:pt x="175" y="87"/>
                  </a:cubicBezTo>
                  <a:cubicBezTo>
                    <a:pt x="179" y="89"/>
                    <a:pt x="184" y="91"/>
                    <a:pt x="187" y="93"/>
                  </a:cubicBezTo>
                  <a:cubicBezTo>
                    <a:pt x="211" y="93"/>
                    <a:pt x="211" y="93"/>
                    <a:pt x="211" y="93"/>
                  </a:cubicBezTo>
                  <a:cubicBezTo>
                    <a:pt x="189" y="52"/>
                    <a:pt x="140" y="42"/>
                    <a:pt x="140" y="42"/>
                  </a:cubicBezTo>
                  <a:cubicBezTo>
                    <a:pt x="181" y="34"/>
                    <a:pt x="218" y="56"/>
                    <a:pt x="21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8"/>
            <p:cNvSpPr>
              <a:spLocks/>
            </p:cNvSpPr>
            <p:nvPr/>
          </p:nvSpPr>
          <p:spPr bwMode="auto">
            <a:xfrm>
              <a:off x="412750" y="3887788"/>
              <a:ext cx="1311275" cy="2081213"/>
            </a:xfrm>
            <a:custGeom>
              <a:avLst/>
              <a:gdLst>
                <a:gd name="T0" fmla="*/ 251 w 349"/>
                <a:gd name="T1" fmla="*/ 297 h 554"/>
                <a:gd name="T2" fmla="*/ 185 w 349"/>
                <a:gd name="T3" fmla="*/ 299 h 554"/>
                <a:gd name="T4" fmla="*/ 211 w 349"/>
                <a:gd name="T5" fmla="*/ 289 h 554"/>
                <a:gd name="T6" fmla="*/ 211 w 349"/>
                <a:gd name="T7" fmla="*/ 289 h 554"/>
                <a:gd name="T8" fmla="*/ 277 w 349"/>
                <a:gd name="T9" fmla="*/ 293 h 554"/>
                <a:gd name="T10" fmla="*/ 268 w 349"/>
                <a:gd name="T11" fmla="*/ 289 h 554"/>
                <a:gd name="T12" fmla="*/ 309 w 349"/>
                <a:gd name="T13" fmla="*/ 280 h 554"/>
                <a:gd name="T14" fmla="*/ 337 w 349"/>
                <a:gd name="T15" fmla="*/ 205 h 554"/>
                <a:gd name="T16" fmla="*/ 331 w 349"/>
                <a:gd name="T17" fmla="*/ 219 h 554"/>
                <a:gd name="T18" fmla="*/ 322 w 349"/>
                <a:gd name="T19" fmla="*/ 169 h 554"/>
                <a:gd name="T20" fmla="*/ 318 w 349"/>
                <a:gd name="T21" fmla="*/ 194 h 554"/>
                <a:gd name="T22" fmla="*/ 291 w 349"/>
                <a:gd name="T23" fmla="*/ 136 h 554"/>
                <a:gd name="T24" fmla="*/ 285 w 349"/>
                <a:gd name="T25" fmla="*/ 266 h 554"/>
                <a:gd name="T26" fmla="*/ 230 w 349"/>
                <a:gd name="T27" fmla="*/ 264 h 554"/>
                <a:gd name="T28" fmla="*/ 177 w 349"/>
                <a:gd name="T29" fmla="*/ 141 h 554"/>
                <a:gd name="T30" fmla="*/ 319 w 349"/>
                <a:gd name="T31" fmla="*/ 2 h 554"/>
                <a:gd name="T32" fmla="*/ 209 w 349"/>
                <a:gd name="T33" fmla="*/ 50 h 554"/>
                <a:gd name="T34" fmla="*/ 145 w 349"/>
                <a:gd name="T35" fmla="*/ 59 h 554"/>
                <a:gd name="T36" fmla="*/ 170 w 349"/>
                <a:gd name="T37" fmla="*/ 66 h 554"/>
                <a:gd name="T38" fmla="*/ 134 w 349"/>
                <a:gd name="T39" fmla="*/ 65 h 554"/>
                <a:gd name="T40" fmla="*/ 160 w 349"/>
                <a:gd name="T41" fmla="*/ 75 h 554"/>
                <a:gd name="T42" fmla="*/ 115 w 349"/>
                <a:gd name="T43" fmla="*/ 75 h 554"/>
                <a:gd name="T44" fmla="*/ 164 w 349"/>
                <a:gd name="T45" fmla="*/ 87 h 554"/>
                <a:gd name="T46" fmla="*/ 101 w 349"/>
                <a:gd name="T47" fmla="*/ 91 h 554"/>
                <a:gd name="T48" fmla="*/ 159 w 349"/>
                <a:gd name="T49" fmla="*/ 105 h 554"/>
                <a:gd name="T50" fmla="*/ 155 w 349"/>
                <a:gd name="T51" fmla="*/ 109 h 554"/>
                <a:gd name="T52" fmla="*/ 0 w 349"/>
                <a:gd name="T53" fmla="*/ 73 h 554"/>
                <a:gd name="T54" fmla="*/ 0 w 349"/>
                <a:gd name="T55" fmla="*/ 91 h 554"/>
                <a:gd name="T56" fmla="*/ 147 w 349"/>
                <a:gd name="T57" fmla="*/ 128 h 554"/>
                <a:gd name="T58" fmla="*/ 197 w 349"/>
                <a:gd name="T59" fmla="*/ 279 h 554"/>
                <a:gd name="T60" fmla="*/ 197 w 349"/>
                <a:gd name="T61" fmla="*/ 279 h 554"/>
                <a:gd name="T62" fmla="*/ 111 w 349"/>
                <a:gd name="T63" fmla="*/ 326 h 554"/>
                <a:gd name="T64" fmla="*/ 71 w 349"/>
                <a:gd name="T65" fmla="*/ 554 h 554"/>
                <a:gd name="T66" fmla="*/ 87 w 349"/>
                <a:gd name="T67" fmla="*/ 554 h 554"/>
                <a:gd name="T68" fmla="*/ 72 w 349"/>
                <a:gd name="T69" fmla="*/ 402 h 554"/>
                <a:gd name="T70" fmla="*/ 251 w 349"/>
                <a:gd name="T71" fmla="*/ 297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49" h="554">
                  <a:moveTo>
                    <a:pt x="251" y="297"/>
                  </a:moveTo>
                  <a:cubicBezTo>
                    <a:pt x="224" y="295"/>
                    <a:pt x="203" y="296"/>
                    <a:pt x="185" y="299"/>
                  </a:cubicBezTo>
                  <a:cubicBezTo>
                    <a:pt x="193" y="295"/>
                    <a:pt x="202" y="292"/>
                    <a:pt x="211" y="289"/>
                  </a:cubicBezTo>
                  <a:cubicBezTo>
                    <a:pt x="211" y="289"/>
                    <a:pt x="211" y="289"/>
                    <a:pt x="211" y="289"/>
                  </a:cubicBezTo>
                  <a:cubicBezTo>
                    <a:pt x="227" y="286"/>
                    <a:pt x="250" y="286"/>
                    <a:pt x="277" y="293"/>
                  </a:cubicBezTo>
                  <a:cubicBezTo>
                    <a:pt x="277" y="293"/>
                    <a:pt x="274" y="292"/>
                    <a:pt x="268" y="289"/>
                  </a:cubicBezTo>
                  <a:cubicBezTo>
                    <a:pt x="278" y="290"/>
                    <a:pt x="291" y="289"/>
                    <a:pt x="309" y="280"/>
                  </a:cubicBezTo>
                  <a:cubicBezTo>
                    <a:pt x="349" y="260"/>
                    <a:pt x="337" y="205"/>
                    <a:pt x="337" y="205"/>
                  </a:cubicBezTo>
                  <a:cubicBezTo>
                    <a:pt x="336" y="214"/>
                    <a:pt x="333" y="218"/>
                    <a:pt x="331" y="219"/>
                  </a:cubicBezTo>
                  <a:cubicBezTo>
                    <a:pt x="332" y="193"/>
                    <a:pt x="322" y="169"/>
                    <a:pt x="322" y="169"/>
                  </a:cubicBezTo>
                  <a:cubicBezTo>
                    <a:pt x="326" y="186"/>
                    <a:pt x="321" y="192"/>
                    <a:pt x="318" y="194"/>
                  </a:cubicBezTo>
                  <a:cubicBezTo>
                    <a:pt x="310" y="164"/>
                    <a:pt x="291" y="136"/>
                    <a:pt x="291" y="136"/>
                  </a:cubicBezTo>
                  <a:cubicBezTo>
                    <a:pt x="291" y="136"/>
                    <a:pt x="342" y="240"/>
                    <a:pt x="285" y="266"/>
                  </a:cubicBezTo>
                  <a:cubicBezTo>
                    <a:pt x="263" y="275"/>
                    <a:pt x="245" y="272"/>
                    <a:pt x="230" y="264"/>
                  </a:cubicBezTo>
                  <a:cubicBezTo>
                    <a:pt x="201" y="239"/>
                    <a:pt x="170" y="199"/>
                    <a:pt x="177" y="141"/>
                  </a:cubicBezTo>
                  <a:cubicBezTo>
                    <a:pt x="190" y="28"/>
                    <a:pt x="319" y="2"/>
                    <a:pt x="319" y="2"/>
                  </a:cubicBezTo>
                  <a:cubicBezTo>
                    <a:pt x="319" y="2"/>
                    <a:pt x="269" y="0"/>
                    <a:pt x="209" y="50"/>
                  </a:cubicBezTo>
                  <a:cubicBezTo>
                    <a:pt x="172" y="68"/>
                    <a:pt x="145" y="59"/>
                    <a:pt x="145" y="59"/>
                  </a:cubicBezTo>
                  <a:cubicBezTo>
                    <a:pt x="154" y="64"/>
                    <a:pt x="162" y="66"/>
                    <a:pt x="170" y="66"/>
                  </a:cubicBezTo>
                  <a:cubicBezTo>
                    <a:pt x="160" y="68"/>
                    <a:pt x="148" y="68"/>
                    <a:pt x="134" y="65"/>
                  </a:cubicBezTo>
                  <a:cubicBezTo>
                    <a:pt x="134" y="65"/>
                    <a:pt x="144" y="72"/>
                    <a:pt x="160" y="75"/>
                  </a:cubicBezTo>
                  <a:cubicBezTo>
                    <a:pt x="148" y="78"/>
                    <a:pt x="133" y="79"/>
                    <a:pt x="115" y="75"/>
                  </a:cubicBezTo>
                  <a:cubicBezTo>
                    <a:pt x="115" y="75"/>
                    <a:pt x="137" y="89"/>
                    <a:pt x="164" y="87"/>
                  </a:cubicBezTo>
                  <a:cubicBezTo>
                    <a:pt x="149" y="94"/>
                    <a:pt x="129" y="98"/>
                    <a:pt x="101" y="91"/>
                  </a:cubicBezTo>
                  <a:cubicBezTo>
                    <a:pt x="101" y="91"/>
                    <a:pt x="127" y="109"/>
                    <a:pt x="159" y="105"/>
                  </a:cubicBezTo>
                  <a:cubicBezTo>
                    <a:pt x="158" y="106"/>
                    <a:pt x="156" y="108"/>
                    <a:pt x="155" y="109"/>
                  </a:cubicBezTo>
                  <a:cubicBezTo>
                    <a:pt x="110" y="133"/>
                    <a:pt x="44" y="114"/>
                    <a:pt x="0" y="73"/>
                  </a:cubicBezTo>
                  <a:cubicBezTo>
                    <a:pt x="0" y="91"/>
                    <a:pt x="0" y="91"/>
                    <a:pt x="0" y="91"/>
                  </a:cubicBezTo>
                  <a:cubicBezTo>
                    <a:pt x="43" y="126"/>
                    <a:pt x="100" y="144"/>
                    <a:pt x="147" y="128"/>
                  </a:cubicBezTo>
                  <a:cubicBezTo>
                    <a:pt x="139" y="154"/>
                    <a:pt x="136" y="207"/>
                    <a:pt x="197" y="279"/>
                  </a:cubicBezTo>
                  <a:cubicBezTo>
                    <a:pt x="197" y="279"/>
                    <a:pt x="197" y="279"/>
                    <a:pt x="197" y="279"/>
                  </a:cubicBezTo>
                  <a:cubicBezTo>
                    <a:pt x="162" y="291"/>
                    <a:pt x="133" y="308"/>
                    <a:pt x="111" y="326"/>
                  </a:cubicBezTo>
                  <a:cubicBezTo>
                    <a:pt x="33" y="393"/>
                    <a:pt x="34" y="491"/>
                    <a:pt x="71" y="554"/>
                  </a:cubicBezTo>
                  <a:cubicBezTo>
                    <a:pt x="87" y="554"/>
                    <a:pt x="87" y="554"/>
                    <a:pt x="87" y="554"/>
                  </a:cubicBezTo>
                  <a:cubicBezTo>
                    <a:pt x="61" y="514"/>
                    <a:pt x="50" y="455"/>
                    <a:pt x="72" y="402"/>
                  </a:cubicBezTo>
                  <a:cubicBezTo>
                    <a:pt x="125" y="296"/>
                    <a:pt x="251" y="297"/>
                    <a:pt x="251" y="29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9"/>
            <p:cNvSpPr>
              <a:spLocks/>
            </p:cNvSpPr>
            <p:nvPr/>
          </p:nvSpPr>
          <p:spPr bwMode="auto">
            <a:xfrm>
              <a:off x="3011488" y="3406775"/>
              <a:ext cx="15875" cy="19050"/>
            </a:xfrm>
            <a:custGeom>
              <a:avLst/>
              <a:gdLst>
                <a:gd name="T0" fmla="*/ 4 w 4"/>
                <a:gd name="T1" fmla="*/ 5 h 5"/>
                <a:gd name="T2" fmla="*/ 0 w 4"/>
                <a:gd name="T3" fmla="*/ 0 h 5"/>
                <a:gd name="T4" fmla="*/ 4 w 4"/>
                <a:gd name="T5" fmla="*/ 5 h 5"/>
              </a:gdLst>
              <a:ahLst/>
              <a:cxnLst>
                <a:cxn ang="0">
                  <a:pos x="T0" y="T1"/>
                </a:cxn>
                <a:cxn ang="0">
                  <a:pos x="T2" y="T3"/>
                </a:cxn>
                <a:cxn ang="0">
                  <a:pos x="T4" y="T5"/>
                </a:cxn>
              </a:cxnLst>
              <a:rect l="0" t="0" r="r" b="b"/>
              <a:pathLst>
                <a:path w="4" h="5">
                  <a:moveTo>
                    <a:pt x="4" y="5"/>
                  </a:moveTo>
                  <a:cubicBezTo>
                    <a:pt x="2" y="2"/>
                    <a:pt x="0" y="0"/>
                    <a:pt x="0" y="0"/>
                  </a:cubicBezTo>
                  <a:cubicBezTo>
                    <a:pt x="1" y="1"/>
                    <a:pt x="3" y="3"/>
                    <a:pt x="4" y="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10"/>
            <p:cNvSpPr>
              <a:spLocks/>
            </p:cNvSpPr>
            <p:nvPr/>
          </p:nvSpPr>
          <p:spPr bwMode="auto">
            <a:xfrm>
              <a:off x="762000" y="5360988"/>
              <a:ext cx="965200" cy="608013"/>
            </a:xfrm>
            <a:custGeom>
              <a:avLst/>
              <a:gdLst>
                <a:gd name="T0" fmla="*/ 131 w 257"/>
                <a:gd name="T1" fmla="*/ 7 h 162"/>
                <a:gd name="T2" fmla="*/ 51 w 257"/>
                <a:gd name="T3" fmla="*/ 156 h 162"/>
                <a:gd name="T4" fmla="*/ 56 w 257"/>
                <a:gd name="T5" fmla="*/ 162 h 162"/>
                <a:gd name="T6" fmla="*/ 109 w 257"/>
                <a:gd name="T7" fmla="*/ 162 h 162"/>
                <a:gd name="T8" fmla="*/ 102 w 257"/>
                <a:gd name="T9" fmla="*/ 155 h 162"/>
                <a:gd name="T10" fmla="*/ 92 w 257"/>
                <a:gd name="T11" fmla="*/ 119 h 162"/>
                <a:gd name="T12" fmla="*/ 122 w 257"/>
                <a:gd name="T13" fmla="*/ 91 h 162"/>
                <a:gd name="T14" fmla="*/ 156 w 257"/>
                <a:gd name="T15" fmla="*/ 107 h 162"/>
                <a:gd name="T16" fmla="*/ 174 w 257"/>
                <a:gd name="T17" fmla="*/ 162 h 162"/>
                <a:gd name="T18" fmla="*/ 256 w 257"/>
                <a:gd name="T19" fmla="*/ 162 h 162"/>
                <a:gd name="T20" fmla="*/ 254 w 257"/>
                <a:gd name="T21" fmla="*/ 117 h 162"/>
                <a:gd name="T22" fmla="*/ 131 w 257"/>
                <a:gd name="T23" fmla="*/ 7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7" h="162">
                  <a:moveTo>
                    <a:pt x="131" y="7"/>
                  </a:moveTo>
                  <a:cubicBezTo>
                    <a:pt x="59" y="0"/>
                    <a:pt x="0" y="95"/>
                    <a:pt x="51" y="156"/>
                  </a:cubicBezTo>
                  <a:cubicBezTo>
                    <a:pt x="53" y="158"/>
                    <a:pt x="54" y="160"/>
                    <a:pt x="56" y="162"/>
                  </a:cubicBezTo>
                  <a:cubicBezTo>
                    <a:pt x="109" y="162"/>
                    <a:pt x="109" y="162"/>
                    <a:pt x="109" y="162"/>
                  </a:cubicBezTo>
                  <a:cubicBezTo>
                    <a:pt x="106" y="160"/>
                    <a:pt x="104" y="158"/>
                    <a:pt x="102" y="155"/>
                  </a:cubicBezTo>
                  <a:cubicBezTo>
                    <a:pt x="91" y="143"/>
                    <a:pt x="89" y="130"/>
                    <a:pt x="92" y="119"/>
                  </a:cubicBezTo>
                  <a:cubicBezTo>
                    <a:pt x="98" y="106"/>
                    <a:pt x="110" y="96"/>
                    <a:pt x="122" y="91"/>
                  </a:cubicBezTo>
                  <a:cubicBezTo>
                    <a:pt x="133" y="90"/>
                    <a:pt x="145" y="94"/>
                    <a:pt x="156" y="107"/>
                  </a:cubicBezTo>
                  <a:cubicBezTo>
                    <a:pt x="173" y="127"/>
                    <a:pt x="176" y="144"/>
                    <a:pt x="174" y="162"/>
                  </a:cubicBezTo>
                  <a:cubicBezTo>
                    <a:pt x="256" y="162"/>
                    <a:pt x="256" y="162"/>
                    <a:pt x="256" y="162"/>
                  </a:cubicBezTo>
                  <a:cubicBezTo>
                    <a:pt x="257" y="148"/>
                    <a:pt x="256" y="133"/>
                    <a:pt x="254" y="117"/>
                  </a:cubicBezTo>
                  <a:cubicBezTo>
                    <a:pt x="245" y="47"/>
                    <a:pt x="182" y="10"/>
                    <a:pt x="131" y="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11"/>
            <p:cNvSpPr>
              <a:spLocks/>
            </p:cNvSpPr>
            <p:nvPr/>
          </p:nvSpPr>
          <p:spPr bwMode="auto">
            <a:xfrm>
              <a:off x="3976688" y="4910138"/>
              <a:ext cx="203200" cy="428625"/>
            </a:xfrm>
            <a:custGeom>
              <a:avLst/>
              <a:gdLst>
                <a:gd name="T0" fmla="*/ 21 w 54"/>
                <a:gd name="T1" fmla="*/ 11 h 114"/>
                <a:gd name="T2" fmla="*/ 9 w 54"/>
                <a:gd name="T3" fmla="*/ 28 h 114"/>
                <a:gd name="T4" fmla="*/ 14 w 54"/>
                <a:gd name="T5" fmla="*/ 32 h 114"/>
                <a:gd name="T6" fmla="*/ 20 w 54"/>
                <a:gd name="T7" fmla="*/ 113 h 114"/>
                <a:gd name="T8" fmla="*/ 29 w 54"/>
                <a:gd name="T9" fmla="*/ 88 h 114"/>
                <a:gd name="T10" fmla="*/ 24 w 54"/>
                <a:gd name="T11" fmla="*/ 114 h 114"/>
                <a:gd name="T12" fmla="*/ 21 w 54"/>
                <a:gd name="T13" fmla="*/ 11 h 114"/>
              </a:gdLst>
              <a:ahLst/>
              <a:cxnLst>
                <a:cxn ang="0">
                  <a:pos x="T0" y="T1"/>
                </a:cxn>
                <a:cxn ang="0">
                  <a:pos x="T2" y="T3"/>
                </a:cxn>
                <a:cxn ang="0">
                  <a:pos x="T4" y="T5"/>
                </a:cxn>
                <a:cxn ang="0">
                  <a:pos x="T6" y="T7"/>
                </a:cxn>
                <a:cxn ang="0">
                  <a:pos x="T8" y="T9"/>
                </a:cxn>
                <a:cxn ang="0">
                  <a:pos x="T10" y="T11"/>
                </a:cxn>
                <a:cxn ang="0">
                  <a:pos x="T12" y="T13"/>
                </a:cxn>
              </a:cxnLst>
              <a:rect l="0" t="0" r="r" b="b"/>
              <a:pathLst>
                <a:path w="54" h="114">
                  <a:moveTo>
                    <a:pt x="21" y="11"/>
                  </a:moveTo>
                  <a:cubicBezTo>
                    <a:pt x="2" y="0"/>
                    <a:pt x="0" y="22"/>
                    <a:pt x="9" y="28"/>
                  </a:cubicBezTo>
                  <a:cubicBezTo>
                    <a:pt x="11" y="29"/>
                    <a:pt x="12" y="30"/>
                    <a:pt x="14" y="32"/>
                  </a:cubicBezTo>
                  <a:cubicBezTo>
                    <a:pt x="35" y="54"/>
                    <a:pt x="20" y="113"/>
                    <a:pt x="20" y="113"/>
                  </a:cubicBezTo>
                  <a:cubicBezTo>
                    <a:pt x="24" y="104"/>
                    <a:pt x="26" y="96"/>
                    <a:pt x="29" y="88"/>
                  </a:cubicBezTo>
                  <a:cubicBezTo>
                    <a:pt x="27" y="103"/>
                    <a:pt x="24" y="114"/>
                    <a:pt x="24" y="114"/>
                  </a:cubicBezTo>
                  <a:cubicBezTo>
                    <a:pt x="54" y="39"/>
                    <a:pt x="39" y="22"/>
                    <a:pt x="21"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12"/>
            <p:cNvSpPr>
              <a:spLocks/>
            </p:cNvSpPr>
            <p:nvPr/>
          </p:nvSpPr>
          <p:spPr bwMode="auto">
            <a:xfrm>
              <a:off x="412750" y="4421188"/>
              <a:ext cx="315913" cy="1041400"/>
            </a:xfrm>
            <a:custGeom>
              <a:avLst/>
              <a:gdLst>
                <a:gd name="T0" fmla="*/ 17 w 84"/>
                <a:gd name="T1" fmla="*/ 20 h 277"/>
                <a:gd name="T2" fmla="*/ 9 w 84"/>
                <a:gd name="T3" fmla="*/ 10 h 277"/>
                <a:gd name="T4" fmla="*/ 0 w 84"/>
                <a:gd name="T5" fmla="*/ 0 h 277"/>
                <a:gd name="T6" fmla="*/ 0 w 84"/>
                <a:gd name="T7" fmla="*/ 21 h 277"/>
                <a:gd name="T8" fmla="*/ 7 w 84"/>
                <a:gd name="T9" fmla="*/ 28 h 277"/>
                <a:gd name="T10" fmla="*/ 34 w 84"/>
                <a:gd name="T11" fmla="*/ 199 h 277"/>
                <a:gd name="T12" fmla="*/ 0 w 84"/>
                <a:gd name="T13" fmla="*/ 256 h 277"/>
                <a:gd name="T14" fmla="*/ 0 w 84"/>
                <a:gd name="T15" fmla="*/ 277 h 277"/>
                <a:gd name="T16" fmla="*/ 47 w 84"/>
                <a:gd name="T17" fmla="*/ 204 h 277"/>
                <a:gd name="T18" fmla="*/ 17 w 84"/>
                <a:gd name="T19" fmla="*/ 2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 h="277">
                  <a:moveTo>
                    <a:pt x="17" y="20"/>
                  </a:moveTo>
                  <a:cubicBezTo>
                    <a:pt x="12" y="13"/>
                    <a:pt x="9" y="10"/>
                    <a:pt x="9" y="10"/>
                  </a:cubicBezTo>
                  <a:cubicBezTo>
                    <a:pt x="6" y="7"/>
                    <a:pt x="3" y="3"/>
                    <a:pt x="0" y="0"/>
                  </a:cubicBezTo>
                  <a:cubicBezTo>
                    <a:pt x="0" y="21"/>
                    <a:pt x="0" y="21"/>
                    <a:pt x="0" y="21"/>
                  </a:cubicBezTo>
                  <a:cubicBezTo>
                    <a:pt x="1" y="22"/>
                    <a:pt x="3" y="24"/>
                    <a:pt x="7" y="28"/>
                  </a:cubicBezTo>
                  <a:cubicBezTo>
                    <a:pt x="26" y="51"/>
                    <a:pt x="69" y="114"/>
                    <a:pt x="34" y="199"/>
                  </a:cubicBezTo>
                  <a:cubicBezTo>
                    <a:pt x="25" y="221"/>
                    <a:pt x="13" y="240"/>
                    <a:pt x="0" y="256"/>
                  </a:cubicBezTo>
                  <a:cubicBezTo>
                    <a:pt x="0" y="277"/>
                    <a:pt x="0" y="277"/>
                    <a:pt x="0" y="277"/>
                  </a:cubicBezTo>
                  <a:cubicBezTo>
                    <a:pt x="19" y="257"/>
                    <a:pt x="35" y="233"/>
                    <a:pt x="47" y="204"/>
                  </a:cubicBezTo>
                  <a:cubicBezTo>
                    <a:pt x="84" y="112"/>
                    <a:pt x="38" y="43"/>
                    <a:pt x="17" y="2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13"/>
            <p:cNvSpPr>
              <a:spLocks/>
            </p:cNvSpPr>
            <p:nvPr/>
          </p:nvSpPr>
          <p:spPr bwMode="auto">
            <a:xfrm>
              <a:off x="6875463" y="5762625"/>
              <a:ext cx="762000" cy="206375"/>
            </a:xfrm>
            <a:custGeom>
              <a:avLst/>
              <a:gdLst>
                <a:gd name="T0" fmla="*/ 13 w 203"/>
                <a:gd name="T1" fmla="*/ 41 h 55"/>
                <a:gd name="T2" fmla="*/ 0 w 203"/>
                <a:gd name="T3" fmla="*/ 55 h 55"/>
                <a:gd name="T4" fmla="*/ 67 w 203"/>
                <a:gd name="T5" fmla="*/ 55 h 55"/>
                <a:gd name="T6" fmla="*/ 164 w 203"/>
                <a:gd name="T7" fmla="*/ 55 h 55"/>
                <a:gd name="T8" fmla="*/ 203 w 203"/>
                <a:gd name="T9" fmla="*/ 55 h 55"/>
                <a:gd name="T10" fmla="*/ 13 w 203"/>
                <a:gd name="T11" fmla="*/ 41 h 55"/>
              </a:gdLst>
              <a:ahLst/>
              <a:cxnLst>
                <a:cxn ang="0">
                  <a:pos x="T0" y="T1"/>
                </a:cxn>
                <a:cxn ang="0">
                  <a:pos x="T2" y="T3"/>
                </a:cxn>
                <a:cxn ang="0">
                  <a:pos x="T4" y="T5"/>
                </a:cxn>
                <a:cxn ang="0">
                  <a:pos x="T6" y="T7"/>
                </a:cxn>
                <a:cxn ang="0">
                  <a:pos x="T8" y="T9"/>
                </a:cxn>
                <a:cxn ang="0">
                  <a:pos x="T10" y="T11"/>
                </a:cxn>
              </a:cxnLst>
              <a:rect l="0" t="0" r="r" b="b"/>
              <a:pathLst>
                <a:path w="203" h="55">
                  <a:moveTo>
                    <a:pt x="13" y="41"/>
                  </a:moveTo>
                  <a:cubicBezTo>
                    <a:pt x="8" y="46"/>
                    <a:pt x="3" y="50"/>
                    <a:pt x="0" y="55"/>
                  </a:cubicBezTo>
                  <a:cubicBezTo>
                    <a:pt x="67" y="55"/>
                    <a:pt x="67" y="55"/>
                    <a:pt x="67" y="55"/>
                  </a:cubicBezTo>
                  <a:cubicBezTo>
                    <a:pt x="89" y="38"/>
                    <a:pt x="123" y="32"/>
                    <a:pt x="164" y="55"/>
                  </a:cubicBezTo>
                  <a:cubicBezTo>
                    <a:pt x="203" y="55"/>
                    <a:pt x="203" y="55"/>
                    <a:pt x="203" y="55"/>
                  </a:cubicBezTo>
                  <a:cubicBezTo>
                    <a:pt x="119" y="0"/>
                    <a:pt x="63" y="0"/>
                    <a:pt x="13" y="4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14"/>
            <p:cNvSpPr>
              <a:spLocks/>
            </p:cNvSpPr>
            <p:nvPr/>
          </p:nvSpPr>
          <p:spPr bwMode="auto">
            <a:xfrm>
              <a:off x="5159375" y="4338638"/>
              <a:ext cx="3578225" cy="1630363"/>
            </a:xfrm>
            <a:custGeom>
              <a:avLst/>
              <a:gdLst>
                <a:gd name="T0" fmla="*/ 659 w 953"/>
                <a:gd name="T1" fmla="*/ 311 h 434"/>
                <a:gd name="T2" fmla="*/ 0 w 953"/>
                <a:gd name="T3" fmla="*/ 0 h 434"/>
                <a:gd name="T4" fmla="*/ 290 w 953"/>
                <a:gd name="T5" fmla="*/ 191 h 434"/>
                <a:gd name="T6" fmla="*/ 153 w 953"/>
                <a:gd name="T7" fmla="*/ 160 h 434"/>
                <a:gd name="T8" fmla="*/ 479 w 953"/>
                <a:gd name="T9" fmla="*/ 320 h 434"/>
                <a:gd name="T10" fmla="*/ 404 w 953"/>
                <a:gd name="T11" fmla="*/ 367 h 434"/>
                <a:gd name="T12" fmla="*/ 541 w 953"/>
                <a:gd name="T13" fmla="*/ 345 h 434"/>
                <a:gd name="T14" fmla="*/ 460 w 953"/>
                <a:gd name="T15" fmla="*/ 377 h 434"/>
                <a:gd name="T16" fmla="*/ 657 w 953"/>
                <a:gd name="T17" fmla="*/ 398 h 434"/>
                <a:gd name="T18" fmla="*/ 574 w 953"/>
                <a:gd name="T19" fmla="*/ 384 h 434"/>
                <a:gd name="T20" fmla="*/ 702 w 953"/>
                <a:gd name="T21" fmla="*/ 434 h 434"/>
                <a:gd name="T22" fmla="*/ 807 w 953"/>
                <a:gd name="T23" fmla="*/ 434 h 434"/>
                <a:gd name="T24" fmla="*/ 706 w 953"/>
                <a:gd name="T25" fmla="*/ 365 h 434"/>
                <a:gd name="T26" fmla="*/ 953 w 953"/>
                <a:gd name="T27" fmla="*/ 334 h 434"/>
                <a:gd name="T28" fmla="*/ 953 w 953"/>
                <a:gd name="T29" fmla="*/ 303 h 434"/>
                <a:gd name="T30" fmla="*/ 659 w 953"/>
                <a:gd name="T31" fmla="*/ 31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53" h="434">
                  <a:moveTo>
                    <a:pt x="659" y="311"/>
                  </a:moveTo>
                  <a:cubicBezTo>
                    <a:pt x="409" y="244"/>
                    <a:pt x="191" y="137"/>
                    <a:pt x="0" y="0"/>
                  </a:cubicBezTo>
                  <a:cubicBezTo>
                    <a:pt x="0" y="0"/>
                    <a:pt x="131" y="101"/>
                    <a:pt x="290" y="191"/>
                  </a:cubicBezTo>
                  <a:cubicBezTo>
                    <a:pt x="221" y="171"/>
                    <a:pt x="153" y="160"/>
                    <a:pt x="153" y="160"/>
                  </a:cubicBezTo>
                  <a:cubicBezTo>
                    <a:pt x="278" y="181"/>
                    <a:pt x="479" y="320"/>
                    <a:pt x="479" y="320"/>
                  </a:cubicBezTo>
                  <a:cubicBezTo>
                    <a:pt x="432" y="335"/>
                    <a:pt x="404" y="367"/>
                    <a:pt x="404" y="367"/>
                  </a:cubicBezTo>
                  <a:cubicBezTo>
                    <a:pt x="455" y="329"/>
                    <a:pt x="541" y="345"/>
                    <a:pt x="541" y="345"/>
                  </a:cubicBezTo>
                  <a:cubicBezTo>
                    <a:pt x="482" y="342"/>
                    <a:pt x="460" y="377"/>
                    <a:pt x="460" y="377"/>
                  </a:cubicBezTo>
                  <a:cubicBezTo>
                    <a:pt x="492" y="354"/>
                    <a:pt x="579" y="357"/>
                    <a:pt x="657" y="398"/>
                  </a:cubicBezTo>
                  <a:cubicBezTo>
                    <a:pt x="612" y="384"/>
                    <a:pt x="574" y="384"/>
                    <a:pt x="574" y="384"/>
                  </a:cubicBezTo>
                  <a:cubicBezTo>
                    <a:pt x="639" y="391"/>
                    <a:pt x="669" y="409"/>
                    <a:pt x="702" y="434"/>
                  </a:cubicBezTo>
                  <a:cubicBezTo>
                    <a:pt x="807" y="434"/>
                    <a:pt x="807" y="434"/>
                    <a:pt x="807" y="434"/>
                  </a:cubicBezTo>
                  <a:cubicBezTo>
                    <a:pt x="766" y="413"/>
                    <a:pt x="727" y="388"/>
                    <a:pt x="706" y="365"/>
                  </a:cubicBezTo>
                  <a:cubicBezTo>
                    <a:pt x="744" y="369"/>
                    <a:pt x="840" y="373"/>
                    <a:pt x="953" y="334"/>
                  </a:cubicBezTo>
                  <a:cubicBezTo>
                    <a:pt x="953" y="303"/>
                    <a:pt x="953" y="303"/>
                    <a:pt x="953" y="303"/>
                  </a:cubicBezTo>
                  <a:cubicBezTo>
                    <a:pt x="870" y="327"/>
                    <a:pt x="767" y="339"/>
                    <a:pt x="659" y="3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5"/>
            <p:cNvSpPr>
              <a:spLocks/>
            </p:cNvSpPr>
            <p:nvPr/>
          </p:nvSpPr>
          <p:spPr bwMode="auto">
            <a:xfrm>
              <a:off x="6372225" y="5830888"/>
              <a:ext cx="68263" cy="138113"/>
            </a:xfrm>
            <a:custGeom>
              <a:avLst/>
              <a:gdLst>
                <a:gd name="T0" fmla="*/ 10 w 18"/>
                <a:gd name="T1" fmla="*/ 0 h 37"/>
                <a:gd name="T2" fmla="*/ 1 w 18"/>
                <a:gd name="T3" fmla="*/ 37 h 37"/>
                <a:gd name="T4" fmla="*/ 0 w 18"/>
                <a:gd name="T5" fmla="*/ 37 h 37"/>
                <a:gd name="T6" fmla="*/ 15 w 18"/>
                <a:gd name="T7" fmla="*/ 37 h 37"/>
                <a:gd name="T8" fmla="*/ 18 w 18"/>
                <a:gd name="T9" fmla="*/ 31 h 37"/>
                <a:gd name="T10" fmla="*/ 10 w 18"/>
                <a:gd name="T11" fmla="*/ 0 h 37"/>
              </a:gdLst>
              <a:ahLst/>
              <a:cxnLst>
                <a:cxn ang="0">
                  <a:pos x="T0" y="T1"/>
                </a:cxn>
                <a:cxn ang="0">
                  <a:pos x="T2" y="T3"/>
                </a:cxn>
                <a:cxn ang="0">
                  <a:pos x="T4" y="T5"/>
                </a:cxn>
                <a:cxn ang="0">
                  <a:pos x="T6" y="T7"/>
                </a:cxn>
                <a:cxn ang="0">
                  <a:pos x="T8" y="T9"/>
                </a:cxn>
                <a:cxn ang="0">
                  <a:pos x="T10" y="T11"/>
                </a:cxn>
              </a:cxnLst>
              <a:rect l="0" t="0" r="r" b="b"/>
              <a:pathLst>
                <a:path w="18" h="37">
                  <a:moveTo>
                    <a:pt x="10" y="0"/>
                  </a:moveTo>
                  <a:cubicBezTo>
                    <a:pt x="10" y="0"/>
                    <a:pt x="4" y="23"/>
                    <a:pt x="1" y="37"/>
                  </a:cubicBezTo>
                  <a:cubicBezTo>
                    <a:pt x="0" y="37"/>
                    <a:pt x="0" y="37"/>
                    <a:pt x="0" y="37"/>
                  </a:cubicBezTo>
                  <a:cubicBezTo>
                    <a:pt x="15" y="37"/>
                    <a:pt x="15" y="37"/>
                    <a:pt x="15" y="37"/>
                  </a:cubicBezTo>
                  <a:cubicBezTo>
                    <a:pt x="18" y="31"/>
                    <a:pt x="18" y="31"/>
                    <a:pt x="18" y="31"/>
                  </a:cubicBezTo>
                  <a:cubicBezTo>
                    <a:pt x="11" y="25"/>
                    <a:pt x="10" y="0"/>
                    <a:pt x="1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16"/>
            <p:cNvSpPr>
              <a:spLocks/>
            </p:cNvSpPr>
            <p:nvPr/>
          </p:nvSpPr>
          <p:spPr bwMode="auto">
            <a:xfrm>
              <a:off x="6300788" y="5880100"/>
              <a:ext cx="60325" cy="88900"/>
            </a:xfrm>
            <a:custGeom>
              <a:avLst/>
              <a:gdLst>
                <a:gd name="T0" fmla="*/ 0 w 16"/>
                <a:gd name="T1" fmla="*/ 24 h 24"/>
                <a:gd name="T2" fmla="*/ 16 w 16"/>
                <a:gd name="T3" fmla="*/ 24 h 24"/>
                <a:gd name="T4" fmla="*/ 10 w 16"/>
                <a:gd name="T5" fmla="*/ 0 h 24"/>
                <a:gd name="T6" fmla="*/ 0 w 16"/>
                <a:gd name="T7" fmla="*/ 24 h 24"/>
              </a:gdLst>
              <a:ahLst/>
              <a:cxnLst>
                <a:cxn ang="0">
                  <a:pos x="T0" y="T1"/>
                </a:cxn>
                <a:cxn ang="0">
                  <a:pos x="T2" y="T3"/>
                </a:cxn>
                <a:cxn ang="0">
                  <a:pos x="T4" y="T5"/>
                </a:cxn>
                <a:cxn ang="0">
                  <a:pos x="T6" y="T7"/>
                </a:cxn>
              </a:cxnLst>
              <a:rect l="0" t="0" r="r" b="b"/>
              <a:pathLst>
                <a:path w="16" h="24">
                  <a:moveTo>
                    <a:pt x="0" y="24"/>
                  </a:moveTo>
                  <a:cubicBezTo>
                    <a:pt x="16" y="24"/>
                    <a:pt x="16" y="24"/>
                    <a:pt x="16" y="24"/>
                  </a:cubicBezTo>
                  <a:cubicBezTo>
                    <a:pt x="15" y="12"/>
                    <a:pt x="10" y="0"/>
                    <a:pt x="10" y="0"/>
                  </a:cubicBezTo>
                  <a:cubicBezTo>
                    <a:pt x="7" y="9"/>
                    <a:pt x="3" y="17"/>
                    <a:pt x="0"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17"/>
            <p:cNvSpPr>
              <a:spLocks/>
            </p:cNvSpPr>
            <p:nvPr/>
          </p:nvSpPr>
          <p:spPr bwMode="auto">
            <a:xfrm>
              <a:off x="4216400" y="3954463"/>
              <a:ext cx="1841500" cy="2014538"/>
            </a:xfrm>
            <a:custGeom>
              <a:avLst/>
              <a:gdLst>
                <a:gd name="T0" fmla="*/ 449 w 490"/>
                <a:gd name="T1" fmla="*/ 443 h 536"/>
                <a:gd name="T2" fmla="*/ 333 w 490"/>
                <a:gd name="T3" fmla="*/ 313 h 536"/>
                <a:gd name="T4" fmla="*/ 403 w 490"/>
                <a:gd name="T5" fmla="*/ 412 h 536"/>
                <a:gd name="T6" fmla="*/ 382 w 490"/>
                <a:gd name="T7" fmla="*/ 386 h 536"/>
                <a:gd name="T8" fmla="*/ 0 w 490"/>
                <a:gd name="T9" fmla="*/ 0 h 536"/>
                <a:gd name="T10" fmla="*/ 4 w 490"/>
                <a:gd name="T11" fmla="*/ 4 h 536"/>
                <a:gd name="T12" fmla="*/ 231 w 490"/>
                <a:gd name="T13" fmla="*/ 277 h 536"/>
                <a:gd name="T14" fmla="*/ 307 w 490"/>
                <a:gd name="T15" fmla="*/ 394 h 536"/>
                <a:gd name="T16" fmla="*/ 332 w 490"/>
                <a:gd name="T17" fmla="*/ 536 h 536"/>
                <a:gd name="T18" fmla="*/ 346 w 490"/>
                <a:gd name="T19" fmla="*/ 536 h 536"/>
                <a:gd name="T20" fmla="*/ 344 w 490"/>
                <a:gd name="T21" fmla="*/ 515 h 536"/>
                <a:gd name="T22" fmla="*/ 331 w 490"/>
                <a:gd name="T23" fmla="*/ 405 h 536"/>
                <a:gd name="T24" fmla="*/ 377 w 490"/>
                <a:gd name="T25" fmla="*/ 479 h 536"/>
                <a:gd name="T26" fmla="*/ 399 w 490"/>
                <a:gd name="T27" fmla="*/ 536 h 536"/>
                <a:gd name="T28" fmla="*/ 484 w 490"/>
                <a:gd name="T29" fmla="*/ 536 h 536"/>
                <a:gd name="T30" fmla="*/ 429 w 490"/>
                <a:gd name="T31" fmla="*/ 390 h 536"/>
                <a:gd name="T32" fmla="*/ 449 w 490"/>
                <a:gd name="T33" fmla="*/ 443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0" h="536">
                  <a:moveTo>
                    <a:pt x="449" y="443"/>
                  </a:moveTo>
                  <a:cubicBezTo>
                    <a:pt x="425" y="405"/>
                    <a:pt x="387" y="362"/>
                    <a:pt x="333" y="313"/>
                  </a:cubicBezTo>
                  <a:cubicBezTo>
                    <a:pt x="333" y="313"/>
                    <a:pt x="377" y="366"/>
                    <a:pt x="403" y="412"/>
                  </a:cubicBezTo>
                  <a:cubicBezTo>
                    <a:pt x="397" y="403"/>
                    <a:pt x="390" y="395"/>
                    <a:pt x="382" y="386"/>
                  </a:cubicBezTo>
                  <a:cubicBezTo>
                    <a:pt x="294" y="289"/>
                    <a:pt x="0" y="0"/>
                    <a:pt x="0" y="0"/>
                  </a:cubicBezTo>
                  <a:cubicBezTo>
                    <a:pt x="0" y="0"/>
                    <a:pt x="1" y="1"/>
                    <a:pt x="4" y="4"/>
                  </a:cubicBezTo>
                  <a:cubicBezTo>
                    <a:pt x="4" y="5"/>
                    <a:pt x="186" y="224"/>
                    <a:pt x="231" y="277"/>
                  </a:cubicBezTo>
                  <a:cubicBezTo>
                    <a:pt x="263" y="315"/>
                    <a:pt x="290" y="352"/>
                    <a:pt x="307" y="394"/>
                  </a:cubicBezTo>
                  <a:cubicBezTo>
                    <a:pt x="321" y="442"/>
                    <a:pt x="330" y="490"/>
                    <a:pt x="332" y="536"/>
                  </a:cubicBezTo>
                  <a:cubicBezTo>
                    <a:pt x="346" y="536"/>
                    <a:pt x="346" y="536"/>
                    <a:pt x="346" y="536"/>
                  </a:cubicBezTo>
                  <a:cubicBezTo>
                    <a:pt x="346" y="529"/>
                    <a:pt x="345" y="522"/>
                    <a:pt x="344" y="515"/>
                  </a:cubicBezTo>
                  <a:cubicBezTo>
                    <a:pt x="341" y="468"/>
                    <a:pt x="335" y="428"/>
                    <a:pt x="331" y="405"/>
                  </a:cubicBezTo>
                  <a:cubicBezTo>
                    <a:pt x="351" y="435"/>
                    <a:pt x="367" y="460"/>
                    <a:pt x="377" y="479"/>
                  </a:cubicBezTo>
                  <a:cubicBezTo>
                    <a:pt x="389" y="502"/>
                    <a:pt x="395" y="521"/>
                    <a:pt x="399" y="536"/>
                  </a:cubicBezTo>
                  <a:cubicBezTo>
                    <a:pt x="484" y="536"/>
                    <a:pt x="484" y="536"/>
                    <a:pt x="484" y="536"/>
                  </a:cubicBezTo>
                  <a:cubicBezTo>
                    <a:pt x="490" y="471"/>
                    <a:pt x="429" y="390"/>
                    <a:pt x="429" y="390"/>
                  </a:cubicBezTo>
                  <a:cubicBezTo>
                    <a:pt x="439" y="411"/>
                    <a:pt x="446" y="429"/>
                    <a:pt x="449" y="44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18"/>
            <p:cNvSpPr>
              <a:spLocks noEditPoints="1"/>
            </p:cNvSpPr>
            <p:nvPr/>
          </p:nvSpPr>
          <p:spPr bwMode="auto">
            <a:xfrm>
              <a:off x="2238375" y="2541588"/>
              <a:ext cx="2978150" cy="3427413"/>
            </a:xfrm>
            <a:custGeom>
              <a:avLst/>
              <a:gdLst>
                <a:gd name="T0" fmla="*/ 764 w 793"/>
                <a:gd name="T1" fmla="*/ 813 h 912"/>
                <a:gd name="T2" fmla="*/ 754 w 793"/>
                <a:gd name="T3" fmla="*/ 875 h 912"/>
                <a:gd name="T4" fmla="*/ 695 w 793"/>
                <a:gd name="T5" fmla="*/ 909 h 912"/>
                <a:gd name="T6" fmla="*/ 591 w 793"/>
                <a:gd name="T7" fmla="*/ 829 h 912"/>
                <a:gd name="T8" fmla="*/ 601 w 793"/>
                <a:gd name="T9" fmla="*/ 839 h 912"/>
                <a:gd name="T10" fmla="*/ 661 w 793"/>
                <a:gd name="T11" fmla="*/ 855 h 912"/>
                <a:gd name="T12" fmla="*/ 637 w 793"/>
                <a:gd name="T13" fmla="*/ 556 h 912"/>
                <a:gd name="T14" fmla="*/ 589 w 793"/>
                <a:gd name="T15" fmla="*/ 485 h 912"/>
                <a:gd name="T16" fmla="*/ 66 w 793"/>
                <a:gd name="T17" fmla="*/ 22 h 912"/>
                <a:gd name="T18" fmla="*/ 23 w 793"/>
                <a:gd name="T19" fmla="*/ 6 h 912"/>
                <a:gd name="T20" fmla="*/ 164 w 793"/>
                <a:gd name="T21" fmla="*/ 87 h 912"/>
                <a:gd name="T22" fmla="*/ 380 w 793"/>
                <a:gd name="T23" fmla="*/ 277 h 912"/>
                <a:gd name="T24" fmla="*/ 409 w 793"/>
                <a:gd name="T25" fmla="*/ 309 h 912"/>
                <a:gd name="T26" fmla="*/ 452 w 793"/>
                <a:gd name="T27" fmla="*/ 414 h 912"/>
                <a:gd name="T28" fmla="*/ 452 w 793"/>
                <a:gd name="T29" fmla="*/ 472 h 912"/>
                <a:gd name="T30" fmla="*/ 479 w 793"/>
                <a:gd name="T31" fmla="*/ 474 h 912"/>
                <a:gd name="T32" fmla="*/ 521 w 793"/>
                <a:gd name="T33" fmla="*/ 503 h 912"/>
                <a:gd name="T34" fmla="*/ 576 w 793"/>
                <a:gd name="T35" fmla="*/ 612 h 912"/>
                <a:gd name="T36" fmla="*/ 529 w 793"/>
                <a:gd name="T37" fmla="*/ 615 h 912"/>
                <a:gd name="T38" fmla="*/ 499 w 793"/>
                <a:gd name="T39" fmla="*/ 600 h 912"/>
                <a:gd name="T40" fmla="*/ 484 w 793"/>
                <a:gd name="T41" fmla="*/ 562 h 912"/>
                <a:gd name="T42" fmla="*/ 526 w 793"/>
                <a:gd name="T43" fmla="*/ 635 h 912"/>
                <a:gd name="T44" fmla="*/ 545 w 793"/>
                <a:gd name="T45" fmla="*/ 655 h 912"/>
                <a:gd name="T46" fmla="*/ 535 w 793"/>
                <a:gd name="T47" fmla="*/ 811 h 912"/>
                <a:gd name="T48" fmla="*/ 557 w 793"/>
                <a:gd name="T49" fmla="*/ 889 h 912"/>
                <a:gd name="T50" fmla="*/ 493 w 793"/>
                <a:gd name="T51" fmla="*/ 854 h 912"/>
                <a:gd name="T52" fmla="*/ 460 w 793"/>
                <a:gd name="T53" fmla="*/ 815 h 912"/>
                <a:gd name="T54" fmla="*/ 448 w 793"/>
                <a:gd name="T55" fmla="*/ 826 h 912"/>
                <a:gd name="T56" fmla="*/ 493 w 793"/>
                <a:gd name="T57" fmla="*/ 912 h 912"/>
                <a:gd name="T58" fmla="*/ 501 w 793"/>
                <a:gd name="T59" fmla="*/ 912 h 912"/>
                <a:gd name="T60" fmla="*/ 564 w 793"/>
                <a:gd name="T61" fmla="*/ 902 h 912"/>
                <a:gd name="T62" fmla="*/ 575 w 793"/>
                <a:gd name="T63" fmla="*/ 887 h 912"/>
                <a:gd name="T64" fmla="*/ 551 w 793"/>
                <a:gd name="T65" fmla="*/ 866 h 912"/>
                <a:gd name="T66" fmla="*/ 577 w 793"/>
                <a:gd name="T67" fmla="*/ 734 h 912"/>
                <a:gd name="T68" fmla="*/ 550 w 793"/>
                <a:gd name="T69" fmla="*/ 640 h 912"/>
                <a:gd name="T70" fmla="*/ 595 w 793"/>
                <a:gd name="T71" fmla="*/ 614 h 912"/>
                <a:gd name="T72" fmla="*/ 592 w 793"/>
                <a:gd name="T73" fmla="*/ 603 h 912"/>
                <a:gd name="T74" fmla="*/ 534 w 793"/>
                <a:gd name="T75" fmla="*/ 498 h 912"/>
                <a:gd name="T76" fmla="*/ 465 w 793"/>
                <a:gd name="T77" fmla="*/ 460 h 912"/>
                <a:gd name="T78" fmla="*/ 488 w 793"/>
                <a:gd name="T79" fmla="*/ 389 h 912"/>
                <a:gd name="T80" fmla="*/ 684 w 793"/>
                <a:gd name="T81" fmla="*/ 806 h 912"/>
                <a:gd name="T82" fmla="*/ 625 w 793"/>
                <a:gd name="T83" fmla="*/ 805 h 912"/>
                <a:gd name="T84" fmla="*/ 622 w 793"/>
                <a:gd name="T85" fmla="*/ 769 h 912"/>
                <a:gd name="T86" fmla="*/ 595 w 793"/>
                <a:gd name="T87" fmla="*/ 776 h 912"/>
                <a:gd name="T88" fmla="*/ 602 w 793"/>
                <a:gd name="T89" fmla="*/ 880 h 912"/>
                <a:gd name="T90" fmla="*/ 633 w 793"/>
                <a:gd name="T91" fmla="*/ 906 h 912"/>
                <a:gd name="T92" fmla="*/ 642 w 793"/>
                <a:gd name="T93" fmla="*/ 912 h 912"/>
                <a:gd name="T94" fmla="*/ 755 w 793"/>
                <a:gd name="T95" fmla="*/ 912 h 912"/>
                <a:gd name="T96" fmla="*/ 779 w 793"/>
                <a:gd name="T97" fmla="*/ 912 h 912"/>
                <a:gd name="T98" fmla="*/ 747 w 793"/>
                <a:gd name="T99" fmla="*/ 743 h 912"/>
                <a:gd name="T100" fmla="*/ 391 w 793"/>
                <a:gd name="T101" fmla="*/ 265 h 912"/>
                <a:gd name="T102" fmla="*/ 392 w 793"/>
                <a:gd name="T103" fmla="*/ 265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93" h="912">
                  <a:moveTo>
                    <a:pt x="777" y="842"/>
                  </a:moveTo>
                  <a:cubicBezTo>
                    <a:pt x="774" y="835"/>
                    <a:pt x="770" y="825"/>
                    <a:pt x="764" y="813"/>
                  </a:cubicBezTo>
                  <a:cubicBezTo>
                    <a:pt x="764" y="813"/>
                    <a:pt x="779" y="854"/>
                    <a:pt x="753" y="883"/>
                  </a:cubicBezTo>
                  <a:cubicBezTo>
                    <a:pt x="753" y="880"/>
                    <a:pt x="754" y="877"/>
                    <a:pt x="754" y="875"/>
                  </a:cubicBezTo>
                  <a:cubicBezTo>
                    <a:pt x="748" y="885"/>
                    <a:pt x="726" y="907"/>
                    <a:pt x="694" y="909"/>
                  </a:cubicBezTo>
                  <a:cubicBezTo>
                    <a:pt x="695" y="909"/>
                    <a:pt x="695" y="909"/>
                    <a:pt x="695" y="909"/>
                  </a:cubicBezTo>
                  <a:cubicBezTo>
                    <a:pt x="661" y="912"/>
                    <a:pt x="632" y="893"/>
                    <a:pt x="613" y="871"/>
                  </a:cubicBezTo>
                  <a:cubicBezTo>
                    <a:pt x="601" y="857"/>
                    <a:pt x="593" y="841"/>
                    <a:pt x="591" y="829"/>
                  </a:cubicBezTo>
                  <a:cubicBezTo>
                    <a:pt x="591" y="822"/>
                    <a:pt x="591" y="817"/>
                    <a:pt x="591" y="812"/>
                  </a:cubicBezTo>
                  <a:cubicBezTo>
                    <a:pt x="592" y="820"/>
                    <a:pt x="595" y="829"/>
                    <a:pt x="601" y="839"/>
                  </a:cubicBezTo>
                  <a:cubicBezTo>
                    <a:pt x="644" y="905"/>
                    <a:pt x="711" y="852"/>
                    <a:pt x="711" y="852"/>
                  </a:cubicBezTo>
                  <a:cubicBezTo>
                    <a:pt x="692" y="859"/>
                    <a:pt x="675" y="859"/>
                    <a:pt x="661" y="855"/>
                  </a:cubicBezTo>
                  <a:cubicBezTo>
                    <a:pt x="673" y="855"/>
                    <a:pt x="685" y="851"/>
                    <a:pt x="696" y="842"/>
                  </a:cubicBezTo>
                  <a:cubicBezTo>
                    <a:pt x="754" y="796"/>
                    <a:pt x="741" y="717"/>
                    <a:pt x="637" y="556"/>
                  </a:cubicBezTo>
                  <a:cubicBezTo>
                    <a:pt x="619" y="528"/>
                    <a:pt x="600" y="501"/>
                    <a:pt x="580" y="475"/>
                  </a:cubicBezTo>
                  <a:cubicBezTo>
                    <a:pt x="589" y="485"/>
                    <a:pt x="589" y="485"/>
                    <a:pt x="589" y="485"/>
                  </a:cubicBezTo>
                  <a:cubicBezTo>
                    <a:pt x="549" y="430"/>
                    <a:pt x="370" y="187"/>
                    <a:pt x="138" y="58"/>
                  </a:cubicBezTo>
                  <a:cubicBezTo>
                    <a:pt x="111" y="42"/>
                    <a:pt x="86" y="30"/>
                    <a:pt x="66" y="22"/>
                  </a:cubicBezTo>
                  <a:cubicBezTo>
                    <a:pt x="47" y="14"/>
                    <a:pt x="27" y="6"/>
                    <a:pt x="8" y="0"/>
                  </a:cubicBezTo>
                  <a:cubicBezTo>
                    <a:pt x="8" y="0"/>
                    <a:pt x="13" y="2"/>
                    <a:pt x="23" y="6"/>
                  </a:cubicBezTo>
                  <a:cubicBezTo>
                    <a:pt x="8" y="2"/>
                    <a:pt x="0" y="0"/>
                    <a:pt x="0" y="0"/>
                  </a:cubicBezTo>
                  <a:cubicBezTo>
                    <a:pt x="58" y="22"/>
                    <a:pt x="113" y="53"/>
                    <a:pt x="164" y="87"/>
                  </a:cubicBezTo>
                  <a:cubicBezTo>
                    <a:pt x="115" y="60"/>
                    <a:pt x="68" y="37"/>
                    <a:pt x="68" y="37"/>
                  </a:cubicBezTo>
                  <a:cubicBezTo>
                    <a:pt x="209" y="119"/>
                    <a:pt x="320" y="218"/>
                    <a:pt x="380" y="277"/>
                  </a:cubicBezTo>
                  <a:cubicBezTo>
                    <a:pt x="386" y="284"/>
                    <a:pt x="392" y="290"/>
                    <a:pt x="397" y="296"/>
                  </a:cubicBezTo>
                  <a:cubicBezTo>
                    <a:pt x="401" y="300"/>
                    <a:pt x="405" y="304"/>
                    <a:pt x="409" y="309"/>
                  </a:cubicBezTo>
                  <a:cubicBezTo>
                    <a:pt x="409" y="309"/>
                    <a:pt x="409" y="309"/>
                    <a:pt x="409" y="309"/>
                  </a:cubicBezTo>
                  <a:cubicBezTo>
                    <a:pt x="439" y="345"/>
                    <a:pt x="449" y="384"/>
                    <a:pt x="452" y="414"/>
                  </a:cubicBezTo>
                  <a:cubicBezTo>
                    <a:pt x="455" y="445"/>
                    <a:pt x="450" y="466"/>
                    <a:pt x="450" y="466"/>
                  </a:cubicBezTo>
                  <a:cubicBezTo>
                    <a:pt x="449" y="468"/>
                    <a:pt x="450" y="470"/>
                    <a:pt x="452" y="472"/>
                  </a:cubicBezTo>
                  <a:cubicBezTo>
                    <a:pt x="453" y="474"/>
                    <a:pt x="456" y="475"/>
                    <a:pt x="458" y="474"/>
                  </a:cubicBezTo>
                  <a:cubicBezTo>
                    <a:pt x="458" y="474"/>
                    <a:pt x="467" y="473"/>
                    <a:pt x="479" y="474"/>
                  </a:cubicBezTo>
                  <a:cubicBezTo>
                    <a:pt x="491" y="475"/>
                    <a:pt x="504" y="480"/>
                    <a:pt x="514" y="491"/>
                  </a:cubicBezTo>
                  <a:cubicBezTo>
                    <a:pt x="517" y="494"/>
                    <a:pt x="519" y="498"/>
                    <a:pt x="521" y="503"/>
                  </a:cubicBezTo>
                  <a:cubicBezTo>
                    <a:pt x="533" y="528"/>
                    <a:pt x="513" y="557"/>
                    <a:pt x="536" y="586"/>
                  </a:cubicBezTo>
                  <a:cubicBezTo>
                    <a:pt x="544" y="596"/>
                    <a:pt x="557" y="604"/>
                    <a:pt x="576" y="612"/>
                  </a:cubicBezTo>
                  <a:cubicBezTo>
                    <a:pt x="568" y="616"/>
                    <a:pt x="552" y="621"/>
                    <a:pt x="537" y="619"/>
                  </a:cubicBezTo>
                  <a:cubicBezTo>
                    <a:pt x="534" y="618"/>
                    <a:pt x="531" y="617"/>
                    <a:pt x="529" y="615"/>
                  </a:cubicBezTo>
                  <a:cubicBezTo>
                    <a:pt x="504" y="602"/>
                    <a:pt x="494" y="579"/>
                    <a:pt x="492" y="549"/>
                  </a:cubicBezTo>
                  <a:cubicBezTo>
                    <a:pt x="492" y="549"/>
                    <a:pt x="488" y="579"/>
                    <a:pt x="499" y="600"/>
                  </a:cubicBezTo>
                  <a:cubicBezTo>
                    <a:pt x="498" y="600"/>
                    <a:pt x="497" y="600"/>
                    <a:pt x="496" y="599"/>
                  </a:cubicBezTo>
                  <a:cubicBezTo>
                    <a:pt x="491" y="592"/>
                    <a:pt x="483" y="580"/>
                    <a:pt x="484" y="562"/>
                  </a:cubicBezTo>
                  <a:cubicBezTo>
                    <a:pt x="484" y="562"/>
                    <a:pt x="484" y="596"/>
                    <a:pt x="459" y="594"/>
                  </a:cubicBezTo>
                  <a:cubicBezTo>
                    <a:pt x="459" y="594"/>
                    <a:pt x="495" y="612"/>
                    <a:pt x="526" y="635"/>
                  </a:cubicBezTo>
                  <a:cubicBezTo>
                    <a:pt x="526" y="636"/>
                    <a:pt x="527" y="637"/>
                    <a:pt x="527" y="638"/>
                  </a:cubicBezTo>
                  <a:cubicBezTo>
                    <a:pt x="533" y="642"/>
                    <a:pt x="539" y="648"/>
                    <a:pt x="545" y="655"/>
                  </a:cubicBezTo>
                  <a:cubicBezTo>
                    <a:pt x="560" y="673"/>
                    <a:pt x="572" y="698"/>
                    <a:pt x="564" y="731"/>
                  </a:cubicBezTo>
                  <a:cubicBezTo>
                    <a:pt x="556" y="763"/>
                    <a:pt x="543" y="788"/>
                    <a:pt x="535" y="811"/>
                  </a:cubicBezTo>
                  <a:cubicBezTo>
                    <a:pt x="527" y="833"/>
                    <a:pt x="524" y="855"/>
                    <a:pt x="540" y="874"/>
                  </a:cubicBezTo>
                  <a:cubicBezTo>
                    <a:pt x="544" y="880"/>
                    <a:pt x="550" y="884"/>
                    <a:pt x="557" y="889"/>
                  </a:cubicBezTo>
                  <a:cubicBezTo>
                    <a:pt x="542" y="896"/>
                    <a:pt x="504" y="905"/>
                    <a:pt x="494" y="831"/>
                  </a:cubicBezTo>
                  <a:cubicBezTo>
                    <a:pt x="494" y="831"/>
                    <a:pt x="493" y="842"/>
                    <a:pt x="493" y="854"/>
                  </a:cubicBezTo>
                  <a:cubicBezTo>
                    <a:pt x="482" y="838"/>
                    <a:pt x="464" y="803"/>
                    <a:pt x="474" y="765"/>
                  </a:cubicBezTo>
                  <a:cubicBezTo>
                    <a:pt x="474" y="765"/>
                    <a:pt x="458" y="792"/>
                    <a:pt x="460" y="815"/>
                  </a:cubicBezTo>
                  <a:cubicBezTo>
                    <a:pt x="446" y="788"/>
                    <a:pt x="436" y="754"/>
                    <a:pt x="443" y="724"/>
                  </a:cubicBezTo>
                  <a:cubicBezTo>
                    <a:pt x="443" y="724"/>
                    <a:pt x="409" y="760"/>
                    <a:pt x="448" y="826"/>
                  </a:cubicBezTo>
                  <a:cubicBezTo>
                    <a:pt x="465" y="856"/>
                    <a:pt x="471" y="886"/>
                    <a:pt x="471" y="912"/>
                  </a:cubicBezTo>
                  <a:cubicBezTo>
                    <a:pt x="493" y="912"/>
                    <a:pt x="493" y="912"/>
                    <a:pt x="493" y="912"/>
                  </a:cubicBezTo>
                  <a:cubicBezTo>
                    <a:pt x="494" y="911"/>
                    <a:pt x="494" y="909"/>
                    <a:pt x="494" y="908"/>
                  </a:cubicBezTo>
                  <a:cubicBezTo>
                    <a:pt x="496" y="910"/>
                    <a:pt x="498" y="911"/>
                    <a:pt x="501" y="912"/>
                  </a:cubicBezTo>
                  <a:cubicBezTo>
                    <a:pt x="548" y="912"/>
                    <a:pt x="548" y="912"/>
                    <a:pt x="548" y="912"/>
                  </a:cubicBezTo>
                  <a:cubicBezTo>
                    <a:pt x="555" y="909"/>
                    <a:pt x="560" y="905"/>
                    <a:pt x="564" y="902"/>
                  </a:cubicBezTo>
                  <a:cubicBezTo>
                    <a:pt x="570" y="897"/>
                    <a:pt x="573" y="893"/>
                    <a:pt x="574" y="892"/>
                  </a:cubicBezTo>
                  <a:cubicBezTo>
                    <a:pt x="575" y="891"/>
                    <a:pt x="575" y="889"/>
                    <a:pt x="575" y="887"/>
                  </a:cubicBezTo>
                  <a:cubicBezTo>
                    <a:pt x="575" y="885"/>
                    <a:pt x="573" y="883"/>
                    <a:pt x="572" y="882"/>
                  </a:cubicBezTo>
                  <a:cubicBezTo>
                    <a:pt x="562" y="876"/>
                    <a:pt x="555" y="871"/>
                    <a:pt x="551" y="866"/>
                  </a:cubicBezTo>
                  <a:cubicBezTo>
                    <a:pt x="539" y="852"/>
                    <a:pt x="540" y="837"/>
                    <a:pt x="548" y="815"/>
                  </a:cubicBezTo>
                  <a:cubicBezTo>
                    <a:pt x="555" y="794"/>
                    <a:pt x="569" y="768"/>
                    <a:pt x="577" y="734"/>
                  </a:cubicBezTo>
                  <a:cubicBezTo>
                    <a:pt x="586" y="696"/>
                    <a:pt x="572" y="666"/>
                    <a:pt x="555" y="646"/>
                  </a:cubicBezTo>
                  <a:cubicBezTo>
                    <a:pt x="553" y="644"/>
                    <a:pt x="552" y="642"/>
                    <a:pt x="550" y="640"/>
                  </a:cubicBezTo>
                  <a:cubicBezTo>
                    <a:pt x="567" y="637"/>
                    <a:pt x="582" y="626"/>
                    <a:pt x="590" y="620"/>
                  </a:cubicBezTo>
                  <a:cubicBezTo>
                    <a:pt x="593" y="617"/>
                    <a:pt x="595" y="615"/>
                    <a:pt x="595" y="614"/>
                  </a:cubicBezTo>
                  <a:cubicBezTo>
                    <a:pt x="597" y="613"/>
                    <a:pt x="598" y="610"/>
                    <a:pt x="597" y="608"/>
                  </a:cubicBezTo>
                  <a:cubicBezTo>
                    <a:pt x="596" y="606"/>
                    <a:pt x="595" y="604"/>
                    <a:pt x="592" y="603"/>
                  </a:cubicBezTo>
                  <a:cubicBezTo>
                    <a:pt x="567" y="595"/>
                    <a:pt x="553" y="586"/>
                    <a:pt x="546" y="577"/>
                  </a:cubicBezTo>
                  <a:cubicBezTo>
                    <a:pt x="529" y="558"/>
                    <a:pt x="547" y="532"/>
                    <a:pt x="534" y="498"/>
                  </a:cubicBezTo>
                  <a:cubicBezTo>
                    <a:pt x="531" y="492"/>
                    <a:pt x="528" y="486"/>
                    <a:pt x="524" y="482"/>
                  </a:cubicBezTo>
                  <a:cubicBezTo>
                    <a:pt x="506" y="461"/>
                    <a:pt x="479" y="459"/>
                    <a:pt x="465" y="460"/>
                  </a:cubicBezTo>
                  <a:cubicBezTo>
                    <a:pt x="467" y="440"/>
                    <a:pt x="470" y="391"/>
                    <a:pt x="446" y="341"/>
                  </a:cubicBezTo>
                  <a:cubicBezTo>
                    <a:pt x="460" y="356"/>
                    <a:pt x="474" y="372"/>
                    <a:pt x="488" y="389"/>
                  </a:cubicBezTo>
                  <a:cubicBezTo>
                    <a:pt x="505" y="409"/>
                    <a:pt x="521" y="429"/>
                    <a:pt x="537" y="450"/>
                  </a:cubicBezTo>
                  <a:cubicBezTo>
                    <a:pt x="705" y="672"/>
                    <a:pt x="713" y="770"/>
                    <a:pt x="684" y="806"/>
                  </a:cubicBezTo>
                  <a:cubicBezTo>
                    <a:pt x="682" y="809"/>
                    <a:pt x="680" y="811"/>
                    <a:pt x="677" y="813"/>
                  </a:cubicBezTo>
                  <a:cubicBezTo>
                    <a:pt x="661" y="827"/>
                    <a:pt x="637" y="819"/>
                    <a:pt x="625" y="805"/>
                  </a:cubicBezTo>
                  <a:cubicBezTo>
                    <a:pt x="617" y="795"/>
                    <a:pt x="615" y="785"/>
                    <a:pt x="622" y="777"/>
                  </a:cubicBezTo>
                  <a:cubicBezTo>
                    <a:pt x="624" y="775"/>
                    <a:pt x="624" y="772"/>
                    <a:pt x="622" y="769"/>
                  </a:cubicBezTo>
                  <a:cubicBezTo>
                    <a:pt x="621" y="767"/>
                    <a:pt x="618" y="765"/>
                    <a:pt x="615" y="766"/>
                  </a:cubicBezTo>
                  <a:cubicBezTo>
                    <a:pt x="614" y="766"/>
                    <a:pt x="605" y="768"/>
                    <a:pt x="595" y="776"/>
                  </a:cubicBezTo>
                  <a:cubicBezTo>
                    <a:pt x="584" y="785"/>
                    <a:pt x="574" y="803"/>
                    <a:pt x="578" y="831"/>
                  </a:cubicBezTo>
                  <a:cubicBezTo>
                    <a:pt x="580" y="846"/>
                    <a:pt x="589" y="864"/>
                    <a:pt x="602" y="880"/>
                  </a:cubicBezTo>
                  <a:cubicBezTo>
                    <a:pt x="611" y="890"/>
                    <a:pt x="621" y="899"/>
                    <a:pt x="633" y="907"/>
                  </a:cubicBezTo>
                  <a:cubicBezTo>
                    <a:pt x="633" y="907"/>
                    <a:pt x="633" y="906"/>
                    <a:pt x="633" y="906"/>
                  </a:cubicBezTo>
                  <a:cubicBezTo>
                    <a:pt x="633" y="907"/>
                    <a:pt x="634" y="907"/>
                    <a:pt x="635" y="908"/>
                  </a:cubicBezTo>
                  <a:cubicBezTo>
                    <a:pt x="637" y="909"/>
                    <a:pt x="640" y="911"/>
                    <a:pt x="642" y="912"/>
                  </a:cubicBezTo>
                  <a:cubicBezTo>
                    <a:pt x="642" y="912"/>
                    <a:pt x="643" y="912"/>
                    <a:pt x="643" y="912"/>
                  </a:cubicBezTo>
                  <a:cubicBezTo>
                    <a:pt x="755" y="912"/>
                    <a:pt x="755" y="912"/>
                    <a:pt x="755" y="912"/>
                  </a:cubicBezTo>
                  <a:cubicBezTo>
                    <a:pt x="765" y="908"/>
                    <a:pt x="773" y="903"/>
                    <a:pt x="778" y="900"/>
                  </a:cubicBezTo>
                  <a:cubicBezTo>
                    <a:pt x="778" y="904"/>
                    <a:pt x="779" y="908"/>
                    <a:pt x="779" y="912"/>
                  </a:cubicBezTo>
                  <a:cubicBezTo>
                    <a:pt x="793" y="912"/>
                    <a:pt x="793" y="912"/>
                    <a:pt x="793" y="912"/>
                  </a:cubicBezTo>
                  <a:cubicBezTo>
                    <a:pt x="792" y="825"/>
                    <a:pt x="747" y="743"/>
                    <a:pt x="747" y="743"/>
                  </a:cubicBezTo>
                  <a:cubicBezTo>
                    <a:pt x="768" y="795"/>
                    <a:pt x="775" y="824"/>
                    <a:pt x="777" y="842"/>
                  </a:cubicBezTo>
                  <a:close/>
                  <a:moveTo>
                    <a:pt x="391" y="265"/>
                  </a:moveTo>
                  <a:cubicBezTo>
                    <a:pt x="390" y="261"/>
                    <a:pt x="390" y="261"/>
                    <a:pt x="390" y="261"/>
                  </a:cubicBezTo>
                  <a:cubicBezTo>
                    <a:pt x="392" y="265"/>
                    <a:pt x="392" y="265"/>
                    <a:pt x="392" y="265"/>
                  </a:cubicBezTo>
                  <a:cubicBezTo>
                    <a:pt x="392" y="265"/>
                    <a:pt x="391" y="265"/>
                    <a:pt x="391" y="26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19"/>
            <p:cNvSpPr>
              <a:spLocks/>
            </p:cNvSpPr>
            <p:nvPr/>
          </p:nvSpPr>
          <p:spPr bwMode="auto">
            <a:xfrm>
              <a:off x="412750" y="4803775"/>
              <a:ext cx="34925" cy="323850"/>
            </a:xfrm>
            <a:custGeom>
              <a:avLst/>
              <a:gdLst>
                <a:gd name="T0" fmla="*/ 0 w 9"/>
                <a:gd name="T1" fmla="*/ 0 h 86"/>
                <a:gd name="T2" fmla="*/ 0 w 9"/>
                <a:gd name="T3" fmla="*/ 86 h 86"/>
                <a:gd name="T4" fmla="*/ 0 w 9"/>
                <a:gd name="T5" fmla="*/ 0 h 86"/>
              </a:gdLst>
              <a:ahLst/>
              <a:cxnLst>
                <a:cxn ang="0">
                  <a:pos x="T0" y="T1"/>
                </a:cxn>
                <a:cxn ang="0">
                  <a:pos x="T2" y="T3"/>
                </a:cxn>
                <a:cxn ang="0">
                  <a:pos x="T4" y="T5"/>
                </a:cxn>
              </a:cxnLst>
              <a:rect l="0" t="0" r="r" b="b"/>
              <a:pathLst>
                <a:path w="9" h="86">
                  <a:moveTo>
                    <a:pt x="0" y="0"/>
                  </a:moveTo>
                  <a:cubicBezTo>
                    <a:pt x="0" y="86"/>
                    <a:pt x="0" y="86"/>
                    <a:pt x="0" y="86"/>
                  </a:cubicBezTo>
                  <a:cubicBezTo>
                    <a:pt x="9" y="58"/>
                    <a:pt x="8" y="28"/>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20"/>
            <p:cNvSpPr>
              <a:spLocks noEditPoints="1"/>
            </p:cNvSpPr>
            <p:nvPr/>
          </p:nvSpPr>
          <p:spPr bwMode="auto">
            <a:xfrm>
              <a:off x="412750" y="2692400"/>
              <a:ext cx="1022350" cy="1247775"/>
            </a:xfrm>
            <a:custGeom>
              <a:avLst/>
              <a:gdLst>
                <a:gd name="T0" fmla="*/ 23 w 272"/>
                <a:gd name="T1" fmla="*/ 244 h 332"/>
                <a:gd name="T2" fmla="*/ 28 w 272"/>
                <a:gd name="T3" fmla="*/ 303 h 332"/>
                <a:gd name="T4" fmla="*/ 36 w 272"/>
                <a:gd name="T5" fmla="*/ 251 h 332"/>
                <a:gd name="T6" fmla="*/ 43 w 272"/>
                <a:gd name="T7" fmla="*/ 283 h 332"/>
                <a:gd name="T8" fmla="*/ 48 w 272"/>
                <a:gd name="T9" fmla="*/ 241 h 332"/>
                <a:gd name="T10" fmla="*/ 51 w 272"/>
                <a:gd name="T11" fmla="*/ 272 h 332"/>
                <a:gd name="T12" fmla="*/ 52 w 272"/>
                <a:gd name="T13" fmla="*/ 246 h 332"/>
                <a:gd name="T14" fmla="*/ 133 w 272"/>
                <a:gd name="T15" fmla="*/ 330 h 332"/>
                <a:gd name="T16" fmla="*/ 108 w 272"/>
                <a:gd name="T17" fmla="*/ 312 h 332"/>
                <a:gd name="T18" fmla="*/ 187 w 272"/>
                <a:gd name="T19" fmla="*/ 328 h 332"/>
                <a:gd name="T20" fmla="*/ 146 w 272"/>
                <a:gd name="T21" fmla="*/ 318 h 332"/>
                <a:gd name="T22" fmla="*/ 229 w 272"/>
                <a:gd name="T23" fmla="*/ 298 h 332"/>
                <a:gd name="T24" fmla="*/ 207 w 272"/>
                <a:gd name="T25" fmla="*/ 305 h 332"/>
                <a:gd name="T26" fmla="*/ 272 w 272"/>
                <a:gd name="T27" fmla="*/ 234 h 332"/>
                <a:gd name="T28" fmla="*/ 209 w 272"/>
                <a:gd name="T29" fmla="*/ 284 h 332"/>
                <a:gd name="T30" fmla="*/ 237 w 272"/>
                <a:gd name="T31" fmla="*/ 220 h 332"/>
                <a:gd name="T32" fmla="*/ 0 w 272"/>
                <a:gd name="T33" fmla="*/ 0 h 332"/>
                <a:gd name="T34" fmla="*/ 0 w 272"/>
                <a:gd name="T35" fmla="*/ 82 h 332"/>
                <a:gd name="T36" fmla="*/ 141 w 272"/>
                <a:gd name="T37" fmla="*/ 159 h 332"/>
                <a:gd name="T38" fmla="*/ 159 w 272"/>
                <a:gd name="T39" fmla="*/ 245 h 332"/>
                <a:gd name="T40" fmla="*/ 141 w 272"/>
                <a:gd name="T41" fmla="*/ 273 h 332"/>
                <a:gd name="T42" fmla="*/ 78 w 272"/>
                <a:gd name="T43" fmla="*/ 265 h 332"/>
                <a:gd name="T44" fmla="*/ 86 w 272"/>
                <a:gd name="T45" fmla="*/ 205 h 332"/>
                <a:gd name="T46" fmla="*/ 98 w 272"/>
                <a:gd name="T47" fmla="*/ 197 h 332"/>
                <a:gd name="T48" fmla="*/ 102 w 272"/>
                <a:gd name="T49" fmla="*/ 191 h 332"/>
                <a:gd name="T50" fmla="*/ 98 w 272"/>
                <a:gd name="T51" fmla="*/ 185 h 332"/>
                <a:gd name="T52" fmla="*/ 0 w 272"/>
                <a:gd name="T53" fmla="*/ 185 h 332"/>
                <a:gd name="T54" fmla="*/ 0 w 272"/>
                <a:gd name="T55" fmla="*/ 201 h 332"/>
                <a:gd name="T56" fmla="*/ 58 w 272"/>
                <a:gd name="T57" fmla="*/ 187 h 332"/>
                <a:gd name="T58" fmla="*/ 0 w 272"/>
                <a:gd name="T59" fmla="*/ 254 h 332"/>
                <a:gd name="T60" fmla="*/ 0 w 272"/>
                <a:gd name="T61" fmla="*/ 294 h 332"/>
                <a:gd name="T62" fmla="*/ 6 w 272"/>
                <a:gd name="T63" fmla="*/ 316 h 332"/>
                <a:gd name="T64" fmla="*/ 23 w 272"/>
                <a:gd name="T65" fmla="*/ 244 h 332"/>
                <a:gd name="T66" fmla="*/ 81 w 272"/>
                <a:gd name="T67" fmla="*/ 285 h 332"/>
                <a:gd name="T68" fmla="*/ 85 w 272"/>
                <a:gd name="T69" fmla="*/ 289 h 332"/>
                <a:gd name="T70" fmla="*/ 86 w 272"/>
                <a:gd name="T71" fmla="*/ 291 h 332"/>
                <a:gd name="T72" fmla="*/ 80 w 272"/>
                <a:gd name="T73" fmla="*/ 284 h 332"/>
                <a:gd name="T74" fmla="*/ 81 w 272"/>
                <a:gd name="T75" fmla="*/ 285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2" h="332">
                  <a:moveTo>
                    <a:pt x="23" y="244"/>
                  </a:moveTo>
                  <a:cubicBezTo>
                    <a:pt x="15" y="275"/>
                    <a:pt x="28" y="303"/>
                    <a:pt x="28" y="303"/>
                  </a:cubicBezTo>
                  <a:cubicBezTo>
                    <a:pt x="26" y="280"/>
                    <a:pt x="30" y="264"/>
                    <a:pt x="36" y="251"/>
                  </a:cubicBezTo>
                  <a:cubicBezTo>
                    <a:pt x="37" y="269"/>
                    <a:pt x="43" y="283"/>
                    <a:pt x="43" y="283"/>
                  </a:cubicBezTo>
                  <a:cubicBezTo>
                    <a:pt x="41" y="266"/>
                    <a:pt x="44" y="253"/>
                    <a:pt x="48" y="241"/>
                  </a:cubicBezTo>
                  <a:cubicBezTo>
                    <a:pt x="47" y="250"/>
                    <a:pt x="48" y="260"/>
                    <a:pt x="51" y="272"/>
                  </a:cubicBezTo>
                  <a:cubicBezTo>
                    <a:pt x="51" y="272"/>
                    <a:pt x="50" y="258"/>
                    <a:pt x="52" y="246"/>
                  </a:cubicBezTo>
                  <a:cubicBezTo>
                    <a:pt x="53" y="267"/>
                    <a:pt x="65" y="308"/>
                    <a:pt x="133" y="330"/>
                  </a:cubicBezTo>
                  <a:cubicBezTo>
                    <a:pt x="133" y="330"/>
                    <a:pt x="121" y="322"/>
                    <a:pt x="108" y="312"/>
                  </a:cubicBezTo>
                  <a:cubicBezTo>
                    <a:pt x="126" y="321"/>
                    <a:pt x="155" y="332"/>
                    <a:pt x="187" y="328"/>
                  </a:cubicBezTo>
                  <a:cubicBezTo>
                    <a:pt x="187" y="328"/>
                    <a:pt x="164" y="326"/>
                    <a:pt x="146" y="318"/>
                  </a:cubicBezTo>
                  <a:cubicBezTo>
                    <a:pt x="191" y="323"/>
                    <a:pt x="229" y="298"/>
                    <a:pt x="229" y="298"/>
                  </a:cubicBezTo>
                  <a:cubicBezTo>
                    <a:pt x="221" y="301"/>
                    <a:pt x="213" y="303"/>
                    <a:pt x="207" y="305"/>
                  </a:cubicBezTo>
                  <a:cubicBezTo>
                    <a:pt x="244" y="285"/>
                    <a:pt x="272" y="234"/>
                    <a:pt x="272" y="234"/>
                  </a:cubicBezTo>
                  <a:cubicBezTo>
                    <a:pt x="245" y="270"/>
                    <a:pt x="222" y="281"/>
                    <a:pt x="209" y="284"/>
                  </a:cubicBezTo>
                  <a:cubicBezTo>
                    <a:pt x="219" y="270"/>
                    <a:pt x="229" y="250"/>
                    <a:pt x="237" y="220"/>
                  </a:cubicBezTo>
                  <a:cubicBezTo>
                    <a:pt x="258" y="139"/>
                    <a:pt x="142" y="33"/>
                    <a:pt x="0" y="0"/>
                  </a:cubicBezTo>
                  <a:cubicBezTo>
                    <a:pt x="0" y="82"/>
                    <a:pt x="0" y="82"/>
                    <a:pt x="0" y="82"/>
                  </a:cubicBezTo>
                  <a:cubicBezTo>
                    <a:pt x="60" y="97"/>
                    <a:pt x="112" y="125"/>
                    <a:pt x="141" y="159"/>
                  </a:cubicBezTo>
                  <a:cubicBezTo>
                    <a:pt x="163" y="185"/>
                    <a:pt x="171" y="213"/>
                    <a:pt x="159" y="245"/>
                  </a:cubicBezTo>
                  <a:cubicBezTo>
                    <a:pt x="155" y="258"/>
                    <a:pt x="148" y="267"/>
                    <a:pt x="141" y="273"/>
                  </a:cubicBezTo>
                  <a:cubicBezTo>
                    <a:pt x="121" y="290"/>
                    <a:pt x="94" y="282"/>
                    <a:pt x="78" y="265"/>
                  </a:cubicBezTo>
                  <a:cubicBezTo>
                    <a:pt x="65" y="248"/>
                    <a:pt x="62" y="227"/>
                    <a:pt x="86" y="205"/>
                  </a:cubicBezTo>
                  <a:cubicBezTo>
                    <a:pt x="90" y="202"/>
                    <a:pt x="94" y="199"/>
                    <a:pt x="98" y="197"/>
                  </a:cubicBezTo>
                  <a:cubicBezTo>
                    <a:pt x="101" y="195"/>
                    <a:pt x="102" y="193"/>
                    <a:pt x="102" y="191"/>
                  </a:cubicBezTo>
                  <a:cubicBezTo>
                    <a:pt x="102" y="188"/>
                    <a:pt x="100" y="186"/>
                    <a:pt x="98" y="185"/>
                  </a:cubicBezTo>
                  <a:cubicBezTo>
                    <a:pt x="98" y="185"/>
                    <a:pt x="48" y="158"/>
                    <a:pt x="0" y="185"/>
                  </a:cubicBezTo>
                  <a:cubicBezTo>
                    <a:pt x="0" y="201"/>
                    <a:pt x="0" y="201"/>
                    <a:pt x="0" y="201"/>
                  </a:cubicBezTo>
                  <a:cubicBezTo>
                    <a:pt x="20" y="187"/>
                    <a:pt x="41" y="185"/>
                    <a:pt x="58" y="187"/>
                  </a:cubicBezTo>
                  <a:cubicBezTo>
                    <a:pt x="20" y="205"/>
                    <a:pt x="5" y="230"/>
                    <a:pt x="0" y="254"/>
                  </a:cubicBezTo>
                  <a:cubicBezTo>
                    <a:pt x="0" y="294"/>
                    <a:pt x="0" y="294"/>
                    <a:pt x="0" y="294"/>
                  </a:cubicBezTo>
                  <a:cubicBezTo>
                    <a:pt x="2" y="307"/>
                    <a:pt x="6" y="316"/>
                    <a:pt x="6" y="316"/>
                  </a:cubicBezTo>
                  <a:cubicBezTo>
                    <a:pt x="3" y="282"/>
                    <a:pt x="12" y="260"/>
                    <a:pt x="23" y="244"/>
                  </a:cubicBezTo>
                  <a:close/>
                  <a:moveTo>
                    <a:pt x="81" y="285"/>
                  </a:moveTo>
                  <a:cubicBezTo>
                    <a:pt x="82" y="286"/>
                    <a:pt x="83" y="288"/>
                    <a:pt x="85" y="289"/>
                  </a:cubicBezTo>
                  <a:cubicBezTo>
                    <a:pt x="86" y="291"/>
                    <a:pt x="86" y="291"/>
                    <a:pt x="86" y="291"/>
                  </a:cubicBezTo>
                  <a:cubicBezTo>
                    <a:pt x="84" y="289"/>
                    <a:pt x="82" y="287"/>
                    <a:pt x="80" y="284"/>
                  </a:cubicBezTo>
                  <a:cubicBezTo>
                    <a:pt x="80" y="284"/>
                    <a:pt x="80" y="285"/>
                    <a:pt x="81" y="28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21"/>
            <p:cNvSpPr>
              <a:spLocks/>
            </p:cNvSpPr>
            <p:nvPr/>
          </p:nvSpPr>
          <p:spPr bwMode="auto">
            <a:xfrm>
              <a:off x="412750" y="1970088"/>
              <a:ext cx="8324850" cy="3586163"/>
            </a:xfrm>
            <a:custGeom>
              <a:avLst/>
              <a:gdLst>
                <a:gd name="T0" fmla="*/ 907 w 2217"/>
                <a:gd name="T1" fmla="*/ 307 h 954"/>
                <a:gd name="T2" fmla="*/ 380 w 2217"/>
                <a:gd name="T3" fmla="*/ 41 h 954"/>
                <a:gd name="T4" fmla="*/ 0 w 2217"/>
                <a:gd name="T5" fmla="*/ 22 h 954"/>
                <a:gd name="T6" fmla="*/ 0 w 2217"/>
                <a:gd name="T7" fmla="*/ 36 h 954"/>
                <a:gd name="T8" fmla="*/ 913 w 2217"/>
                <a:gd name="T9" fmla="*/ 346 h 954"/>
                <a:gd name="T10" fmla="*/ 2217 w 2217"/>
                <a:gd name="T11" fmla="*/ 907 h 954"/>
                <a:gd name="T12" fmla="*/ 2217 w 2217"/>
                <a:gd name="T13" fmla="*/ 890 h 954"/>
                <a:gd name="T14" fmla="*/ 907 w 2217"/>
                <a:gd name="T15" fmla="*/ 307 h 9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7" h="954">
                  <a:moveTo>
                    <a:pt x="907" y="307"/>
                  </a:moveTo>
                  <a:cubicBezTo>
                    <a:pt x="681" y="121"/>
                    <a:pt x="483" y="56"/>
                    <a:pt x="380" y="41"/>
                  </a:cubicBezTo>
                  <a:cubicBezTo>
                    <a:pt x="235" y="5"/>
                    <a:pt x="106" y="5"/>
                    <a:pt x="0" y="22"/>
                  </a:cubicBezTo>
                  <a:cubicBezTo>
                    <a:pt x="0" y="36"/>
                    <a:pt x="0" y="36"/>
                    <a:pt x="0" y="36"/>
                  </a:cubicBezTo>
                  <a:cubicBezTo>
                    <a:pt x="223" y="0"/>
                    <a:pt x="548" y="37"/>
                    <a:pt x="913" y="346"/>
                  </a:cubicBezTo>
                  <a:cubicBezTo>
                    <a:pt x="1399" y="758"/>
                    <a:pt x="1851" y="954"/>
                    <a:pt x="2217" y="907"/>
                  </a:cubicBezTo>
                  <a:cubicBezTo>
                    <a:pt x="2217" y="890"/>
                    <a:pt x="2217" y="890"/>
                    <a:pt x="2217" y="890"/>
                  </a:cubicBezTo>
                  <a:cubicBezTo>
                    <a:pt x="1667" y="943"/>
                    <a:pt x="1136" y="495"/>
                    <a:pt x="907" y="30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22"/>
            <p:cNvSpPr>
              <a:spLocks/>
            </p:cNvSpPr>
            <p:nvPr/>
          </p:nvSpPr>
          <p:spPr bwMode="auto">
            <a:xfrm>
              <a:off x="2530475" y="889000"/>
              <a:ext cx="214313" cy="258763"/>
            </a:xfrm>
            <a:custGeom>
              <a:avLst/>
              <a:gdLst>
                <a:gd name="T0" fmla="*/ 8 w 57"/>
                <a:gd name="T1" fmla="*/ 69 h 69"/>
                <a:gd name="T2" fmla="*/ 18 w 57"/>
                <a:gd name="T3" fmla="*/ 32 h 69"/>
                <a:gd name="T4" fmla="*/ 21 w 57"/>
                <a:gd name="T5" fmla="*/ 28 h 69"/>
                <a:gd name="T6" fmla="*/ 27 w 57"/>
                <a:gd name="T7" fmla="*/ 56 h 69"/>
                <a:gd name="T8" fmla="*/ 57 w 57"/>
                <a:gd name="T9" fmla="*/ 0 h 69"/>
                <a:gd name="T10" fmla="*/ 14 w 57"/>
                <a:gd name="T11" fmla="*/ 0 h 69"/>
                <a:gd name="T12" fmla="*/ 5 w 57"/>
                <a:gd name="T13" fmla="*/ 27 h 69"/>
                <a:gd name="T14" fmla="*/ 4 w 57"/>
                <a:gd name="T15" fmla="*/ 27 h 69"/>
                <a:gd name="T16" fmla="*/ 0 w 57"/>
                <a:gd name="T17" fmla="*/ 38 h 69"/>
                <a:gd name="T18" fmla="*/ 8 w 57"/>
                <a:gd name="T19"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69">
                  <a:moveTo>
                    <a:pt x="8" y="69"/>
                  </a:moveTo>
                  <a:cubicBezTo>
                    <a:pt x="8" y="69"/>
                    <a:pt x="14" y="45"/>
                    <a:pt x="18" y="32"/>
                  </a:cubicBezTo>
                  <a:cubicBezTo>
                    <a:pt x="18" y="31"/>
                    <a:pt x="19" y="30"/>
                    <a:pt x="21" y="28"/>
                  </a:cubicBezTo>
                  <a:cubicBezTo>
                    <a:pt x="20" y="42"/>
                    <a:pt x="27" y="56"/>
                    <a:pt x="27" y="56"/>
                  </a:cubicBezTo>
                  <a:cubicBezTo>
                    <a:pt x="36" y="33"/>
                    <a:pt x="46" y="15"/>
                    <a:pt x="57" y="0"/>
                  </a:cubicBezTo>
                  <a:cubicBezTo>
                    <a:pt x="14" y="0"/>
                    <a:pt x="14" y="0"/>
                    <a:pt x="14" y="0"/>
                  </a:cubicBezTo>
                  <a:cubicBezTo>
                    <a:pt x="12" y="9"/>
                    <a:pt x="9" y="18"/>
                    <a:pt x="5" y="27"/>
                  </a:cubicBezTo>
                  <a:cubicBezTo>
                    <a:pt x="5" y="27"/>
                    <a:pt x="5" y="27"/>
                    <a:pt x="4" y="27"/>
                  </a:cubicBezTo>
                  <a:cubicBezTo>
                    <a:pt x="0" y="38"/>
                    <a:pt x="0" y="38"/>
                    <a:pt x="0" y="38"/>
                  </a:cubicBezTo>
                  <a:cubicBezTo>
                    <a:pt x="7" y="44"/>
                    <a:pt x="8" y="69"/>
                    <a:pt x="8" y="6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23"/>
            <p:cNvSpPr>
              <a:spLocks/>
            </p:cNvSpPr>
            <p:nvPr/>
          </p:nvSpPr>
          <p:spPr bwMode="auto">
            <a:xfrm>
              <a:off x="2824163" y="889000"/>
              <a:ext cx="1930400" cy="2133600"/>
            </a:xfrm>
            <a:custGeom>
              <a:avLst/>
              <a:gdLst>
                <a:gd name="T0" fmla="*/ 65 w 514"/>
                <a:gd name="T1" fmla="*/ 125 h 568"/>
                <a:gd name="T2" fmla="*/ 181 w 514"/>
                <a:gd name="T3" fmla="*/ 255 h 568"/>
                <a:gd name="T4" fmla="*/ 111 w 514"/>
                <a:gd name="T5" fmla="*/ 156 h 568"/>
                <a:gd name="T6" fmla="*/ 132 w 514"/>
                <a:gd name="T7" fmla="*/ 182 h 568"/>
                <a:gd name="T8" fmla="*/ 514 w 514"/>
                <a:gd name="T9" fmla="*/ 568 h 568"/>
                <a:gd name="T10" fmla="*/ 510 w 514"/>
                <a:gd name="T11" fmla="*/ 564 h 568"/>
                <a:gd name="T12" fmla="*/ 283 w 514"/>
                <a:gd name="T13" fmla="*/ 291 h 568"/>
                <a:gd name="T14" fmla="*/ 207 w 514"/>
                <a:gd name="T15" fmla="*/ 174 h 568"/>
                <a:gd name="T16" fmla="*/ 181 w 514"/>
                <a:gd name="T17" fmla="*/ 0 h 568"/>
                <a:gd name="T18" fmla="*/ 167 w 514"/>
                <a:gd name="T19" fmla="*/ 0 h 568"/>
                <a:gd name="T20" fmla="*/ 170 w 514"/>
                <a:gd name="T21" fmla="*/ 53 h 568"/>
                <a:gd name="T22" fmla="*/ 183 w 514"/>
                <a:gd name="T23" fmla="*/ 163 h 568"/>
                <a:gd name="T24" fmla="*/ 137 w 514"/>
                <a:gd name="T25" fmla="*/ 89 h 568"/>
                <a:gd name="T26" fmla="*/ 114 w 514"/>
                <a:gd name="T27" fmla="*/ 0 h 568"/>
                <a:gd name="T28" fmla="*/ 40 w 514"/>
                <a:gd name="T29" fmla="*/ 0 h 568"/>
                <a:gd name="T30" fmla="*/ 85 w 514"/>
                <a:gd name="T31" fmla="*/ 178 h 568"/>
                <a:gd name="T32" fmla="*/ 65 w 514"/>
                <a:gd name="T33" fmla="*/ 125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4" h="568">
                  <a:moveTo>
                    <a:pt x="65" y="125"/>
                  </a:moveTo>
                  <a:cubicBezTo>
                    <a:pt x="89" y="163"/>
                    <a:pt x="127" y="206"/>
                    <a:pt x="181" y="255"/>
                  </a:cubicBezTo>
                  <a:cubicBezTo>
                    <a:pt x="181" y="255"/>
                    <a:pt x="137" y="202"/>
                    <a:pt x="111" y="156"/>
                  </a:cubicBezTo>
                  <a:cubicBezTo>
                    <a:pt x="118" y="165"/>
                    <a:pt x="124" y="173"/>
                    <a:pt x="132" y="182"/>
                  </a:cubicBezTo>
                  <a:cubicBezTo>
                    <a:pt x="220" y="279"/>
                    <a:pt x="514" y="568"/>
                    <a:pt x="514" y="568"/>
                  </a:cubicBezTo>
                  <a:cubicBezTo>
                    <a:pt x="514" y="568"/>
                    <a:pt x="513" y="567"/>
                    <a:pt x="510" y="564"/>
                  </a:cubicBezTo>
                  <a:cubicBezTo>
                    <a:pt x="510" y="563"/>
                    <a:pt x="328" y="344"/>
                    <a:pt x="283" y="291"/>
                  </a:cubicBezTo>
                  <a:cubicBezTo>
                    <a:pt x="251" y="253"/>
                    <a:pt x="224" y="216"/>
                    <a:pt x="207" y="174"/>
                  </a:cubicBezTo>
                  <a:cubicBezTo>
                    <a:pt x="190" y="115"/>
                    <a:pt x="181" y="56"/>
                    <a:pt x="181" y="0"/>
                  </a:cubicBezTo>
                  <a:cubicBezTo>
                    <a:pt x="167" y="0"/>
                    <a:pt x="167" y="0"/>
                    <a:pt x="167" y="0"/>
                  </a:cubicBezTo>
                  <a:cubicBezTo>
                    <a:pt x="167" y="18"/>
                    <a:pt x="168" y="35"/>
                    <a:pt x="170" y="53"/>
                  </a:cubicBezTo>
                  <a:cubicBezTo>
                    <a:pt x="173" y="100"/>
                    <a:pt x="179" y="140"/>
                    <a:pt x="183" y="163"/>
                  </a:cubicBezTo>
                  <a:cubicBezTo>
                    <a:pt x="163" y="133"/>
                    <a:pt x="147" y="108"/>
                    <a:pt x="137" y="89"/>
                  </a:cubicBezTo>
                  <a:cubicBezTo>
                    <a:pt x="115" y="45"/>
                    <a:pt x="111" y="18"/>
                    <a:pt x="114" y="0"/>
                  </a:cubicBezTo>
                  <a:cubicBezTo>
                    <a:pt x="40" y="0"/>
                    <a:pt x="40" y="0"/>
                    <a:pt x="40" y="0"/>
                  </a:cubicBezTo>
                  <a:cubicBezTo>
                    <a:pt x="0" y="66"/>
                    <a:pt x="85" y="178"/>
                    <a:pt x="85" y="178"/>
                  </a:cubicBezTo>
                  <a:cubicBezTo>
                    <a:pt x="75" y="157"/>
                    <a:pt x="68" y="139"/>
                    <a:pt x="65" y="12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5" name="Freeform 24"/>
            <p:cNvSpPr>
              <a:spLocks/>
            </p:cNvSpPr>
            <p:nvPr/>
          </p:nvSpPr>
          <p:spPr bwMode="auto">
            <a:xfrm>
              <a:off x="5387975" y="889000"/>
              <a:ext cx="2870200" cy="3660775"/>
            </a:xfrm>
            <a:custGeom>
              <a:avLst/>
              <a:gdLst>
                <a:gd name="T0" fmla="*/ 213 w 764"/>
                <a:gd name="T1" fmla="*/ 196 h 974"/>
                <a:gd name="T2" fmla="*/ 170 w 764"/>
                <a:gd name="T3" fmla="*/ 228 h 974"/>
                <a:gd name="T4" fmla="*/ 225 w 764"/>
                <a:gd name="T5" fmla="*/ 268 h 974"/>
                <a:gd name="T6" fmla="*/ 235 w 764"/>
                <a:gd name="T7" fmla="*/ 274 h 974"/>
                <a:gd name="T8" fmla="*/ 139 w 764"/>
                <a:gd name="T9" fmla="*/ 239 h 974"/>
                <a:gd name="T10" fmla="*/ 69 w 764"/>
                <a:gd name="T11" fmla="*/ 255 h 974"/>
                <a:gd name="T12" fmla="*/ 43 w 764"/>
                <a:gd name="T13" fmla="*/ 413 h 974"/>
                <a:gd name="T14" fmla="*/ 70 w 764"/>
                <a:gd name="T15" fmla="*/ 472 h 974"/>
                <a:gd name="T16" fmla="*/ 764 w 764"/>
                <a:gd name="T17" fmla="*/ 974 h 974"/>
                <a:gd name="T18" fmla="*/ 729 w 764"/>
                <a:gd name="T19" fmla="*/ 966 h 974"/>
                <a:gd name="T20" fmla="*/ 661 w 764"/>
                <a:gd name="T21" fmla="*/ 944 h 974"/>
                <a:gd name="T22" fmla="*/ 486 w 764"/>
                <a:gd name="T23" fmla="*/ 844 h 974"/>
                <a:gd name="T24" fmla="*/ 410 w 764"/>
                <a:gd name="T25" fmla="*/ 664 h 974"/>
                <a:gd name="T26" fmla="*/ 415 w 764"/>
                <a:gd name="T27" fmla="*/ 629 h 974"/>
                <a:gd name="T28" fmla="*/ 454 w 764"/>
                <a:gd name="T29" fmla="*/ 601 h 974"/>
                <a:gd name="T30" fmla="*/ 359 w 764"/>
                <a:gd name="T31" fmla="*/ 547 h 974"/>
                <a:gd name="T32" fmla="*/ 349 w 764"/>
                <a:gd name="T33" fmla="*/ 373 h 974"/>
                <a:gd name="T34" fmla="*/ 358 w 764"/>
                <a:gd name="T35" fmla="*/ 365 h 974"/>
                <a:gd name="T36" fmla="*/ 372 w 764"/>
                <a:gd name="T37" fmla="*/ 389 h 974"/>
                <a:gd name="T38" fmla="*/ 391 w 764"/>
                <a:gd name="T39" fmla="*/ 369 h 974"/>
                <a:gd name="T40" fmla="*/ 356 w 764"/>
                <a:gd name="T41" fmla="*/ 241 h 974"/>
                <a:gd name="T42" fmla="*/ 483 w 764"/>
                <a:gd name="T43" fmla="*/ 364 h 974"/>
                <a:gd name="T44" fmla="*/ 467 w 764"/>
                <a:gd name="T45" fmla="*/ 249 h 974"/>
                <a:gd name="T46" fmla="*/ 489 w 764"/>
                <a:gd name="T47" fmla="*/ 258 h 974"/>
                <a:gd name="T48" fmla="*/ 435 w 764"/>
                <a:gd name="T49" fmla="*/ 211 h 974"/>
                <a:gd name="T50" fmla="*/ 373 w 764"/>
                <a:gd name="T51" fmla="*/ 67 h 974"/>
                <a:gd name="T52" fmla="*/ 373 w 764"/>
                <a:gd name="T53" fmla="*/ 0 h 974"/>
                <a:gd name="T54" fmla="*/ 398 w 764"/>
                <a:gd name="T55" fmla="*/ 189 h 974"/>
                <a:gd name="T56" fmla="*/ 264 w 764"/>
                <a:gd name="T57" fmla="*/ 235 h 974"/>
                <a:gd name="T58" fmla="*/ 295 w 764"/>
                <a:gd name="T59" fmla="*/ 241 h 974"/>
                <a:gd name="T60" fmla="*/ 356 w 764"/>
                <a:gd name="T61" fmla="*/ 295 h 974"/>
                <a:gd name="T62" fmla="*/ 315 w 764"/>
                <a:gd name="T63" fmla="*/ 491 h 974"/>
                <a:gd name="T64" fmla="*/ 394 w 764"/>
                <a:gd name="T65" fmla="*/ 598 h 974"/>
                <a:gd name="T66" fmla="*/ 533 w 764"/>
                <a:gd name="T67" fmla="*/ 907 h 974"/>
                <a:gd name="T68" fmla="*/ 455 w 764"/>
                <a:gd name="T69" fmla="*/ 879 h 974"/>
                <a:gd name="T70" fmla="*/ 430 w 764"/>
                <a:gd name="T71" fmla="*/ 870 h 974"/>
                <a:gd name="T72" fmla="*/ 429 w 764"/>
                <a:gd name="T73" fmla="*/ 869 h 974"/>
                <a:gd name="T74" fmla="*/ 127 w 764"/>
                <a:gd name="T75" fmla="*/ 469 h 974"/>
                <a:gd name="T76" fmla="*/ 171 w 764"/>
                <a:gd name="T77" fmla="*/ 329 h 974"/>
                <a:gd name="T78" fmla="*/ 259 w 764"/>
                <a:gd name="T79" fmla="*/ 247 h 974"/>
                <a:gd name="T80" fmla="*/ 248 w 764"/>
                <a:gd name="T81" fmla="*/ 241 h 974"/>
                <a:gd name="T82" fmla="*/ 186 w 764"/>
                <a:gd name="T83" fmla="*/ 232 h 974"/>
                <a:gd name="T84" fmla="*/ 221 w 764"/>
                <a:gd name="T85" fmla="*/ 207 h 974"/>
                <a:gd name="T86" fmla="*/ 260 w 764"/>
                <a:gd name="T87" fmla="*/ 0 h 974"/>
                <a:gd name="T88" fmla="*/ 245 w 764"/>
                <a:gd name="T89" fmla="*/ 4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4" h="974">
                  <a:moveTo>
                    <a:pt x="269" y="78"/>
                  </a:moveTo>
                  <a:cubicBezTo>
                    <a:pt x="267" y="138"/>
                    <a:pt x="238" y="174"/>
                    <a:pt x="213" y="196"/>
                  </a:cubicBezTo>
                  <a:cubicBezTo>
                    <a:pt x="192" y="213"/>
                    <a:pt x="174" y="220"/>
                    <a:pt x="174" y="220"/>
                  </a:cubicBezTo>
                  <a:cubicBezTo>
                    <a:pt x="171" y="222"/>
                    <a:pt x="169" y="225"/>
                    <a:pt x="170" y="228"/>
                  </a:cubicBezTo>
                  <a:cubicBezTo>
                    <a:pt x="170" y="229"/>
                    <a:pt x="173" y="243"/>
                    <a:pt x="183" y="254"/>
                  </a:cubicBezTo>
                  <a:cubicBezTo>
                    <a:pt x="191" y="265"/>
                    <a:pt x="206" y="272"/>
                    <a:pt x="225" y="268"/>
                  </a:cubicBezTo>
                  <a:cubicBezTo>
                    <a:pt x="217" y="278"/>
                    <a:pt x="203" y="277"/>
                    <a:pt x="203" y="277"/>
                  </a:cubicBezTo>
                  <a:cubicBezTo>
                    <a:pt x="218" y="281"/>
                    <a:pt x="228" y="278"/>
                    <a:pt x="235" y="274"/>
                  </a:cubicBezTo>
                  <a:cubicBezTo>
                    <a:pt x="226" y="282"/>
                    <a:pt x="211" y="289"/>
                    <a:pt x="190" y="284"/>
                  </a:cubicBezTo>
                  <a:cubicBezTo>
                    <a:pt x="154" y="277"/>
                    <a:pt x="142" y="252"/>
                    <a:pt x="139" y="239"/>
                  </a:cubicBezTo>
                  <a:cubicBezTo>
                    <a:pt x="137" y="240"/>
                    <a:pt x="135" y="241"/>
                    <a:pt x="133" y="241"/>
                  </a:cubicBezTo>
                  <a:cubicBezTo>
                    <a:pt x="103" y="252"/>
                    <a:pt x="81" y="255"/>
                    <a:pt x="69" y="255"/>
                  </a:cubicBezTo>
                  <a:cubicBezTo>
                    <a:pt x="0" y="351"/>
                    <a:pt x="40" y="518"/>
                    <a:pt x="40" y="518"/>
                  </a:cubicBezTo>
                  <a:cubicBezTo>
                    <a:pt x="36" y="476"/>
                    <a:pt x="38" y="441"/>
                    <a:pt x="43" y="413"/>
                  </a:cubicBezTo>
                  <a:cubicBezTo>
                    <a:pt x="45" y="485"/>
                    <a:pt x="67" y="590"/>
                    <a:pt x="148" y="709"/>
                  </a:cubicBezTo>
                  <a:cubicBezTo>
                    <a:pt x="132" y="684"/>
                    <a:pt x="68" y="579"/>
                    <a:pt x="70" y="472"/>
                  </a:cubicBezTo>
                  <a:cubicBezTo>
                    <a:pt x="79" y="536"/>
                    <a:pt x="108" y="613"/>
                    <a:pt x="170" y="699"/>
                  </a:cubicBezTo>
                  <a:cubicBezTo>
                    <a:pt x="331" y="919"/>
                    <a:pt x="638" y="962"/>
                    <a:pt x="764" y="974"/>
                  </a:cubicBezTo>
                  <a:cubicBezTo>
                    <a:pt x="730" y="970"/>
                    <a:pt x="675" y="961"/>
                    <a:pt x="611" y="944"/>
                  </a:cubicBezTo>
                  <a:cubicBezTo>
                    <a:pt x="729" y="966"/>
                    <a:pt x="729" y="966"/>
                    <a:pt x="729" y="966"/>
                  </a:cubicBezTo>
                  <a:cubicBezTo>
                    <a:pt x="621" y="940"/>
                    <a:pt x="621" y="940"/>
                    <a:pt x="621" y="940"/>
                  </a:cubicBezTo>
                  <a:cubicBezTo>
                    <a:pt x="661" y="944"/>
                    <a:pt x="661" y="944"/>
                    <a:pt x="661" y="944"/>
                  </a:cubicBezTo>
                  <a:cubicBezTo>
                    <a:pt x="615" y="937"/>
                    <a:pt x="594" y="929"/>
                    <a:pt x="580" y="922"/>
                  </a:cubicBezTo>
                  <a:cubicBezTo>
                    <a:pt x="540" y="899"/>
                    <a:pt x="510" y="872"/>
                    <a:pt x="486" y="844"/>
                  </a:cubicBezTo>
                  <a:cubicBezTo>
                    <a:pt x="438" y="788"/>
                    <a:pt x="419" y="726"/>
                    <a:pt x="411" y="677"/>
                  </a:cubicBezTo>
                  <a:cubicBezTo>
                    <a:pt x="411" y="673"/>
                    <a:pt x="410" y="668"/>
                    <a:pt x="410" y="664"/>
                  </a:cubicBezTo>
                  <a:cubicBezTo>
                    <a:pt x="417" y="694"/>
                    <a:pt x="429" y="719"/>
                    <a:pt x="429" y="719"/>
                  </a:cubicBezTo>
                  <a:cubicBezTo>
                    <a:pt x="414" y="682"/>
                    <a:pt x="415" y="629"/>
                    <a:pt x="415" y="629"/>
                  </a:cubicBezTo>
                  <a:cubicBezTo>
                    <a:pt x="416" y="707"/>
                    <a:pt x="473" y="785"/>
                    <a:pt x="473" y="785"/>
                  </a:cubicBezTo>
                  <a:cubicBezTo>
                    <a:pt x="394" y="656"/>
                    <a:pt x="454" y="601"/>
                    <a:pt x="454" y="601"/>
                  </a:cubicBezTo>
                  <a:cubicBezTo>
                    <a:pt x="435" y="600"/>
                    <a:pt x="419" y="595"/>
                    <a:pt x="404" y="588"/>
                  </a:cubicBezTo>
                  <a:cubicBezTo>
                    <a:pt x="398" y="584"/>
                    <a:pt x="378" y="569"/>
                    <a:pt x="359" y="547"/>
                  </a:cubicBezTo>
                  <a:cubicBezTo>
                    <a:pt x="345" y="531"/>
                    <a:pt x="332" y="510"/>
                    <a:pt x="328" y="488"/>
                  </a:cubicBezTo>
                  <a:cubicBezTo>
                    <a:pt x="318" y="427"/>
                    <a:pt x="333" y="398"/>
                    <a:pt x="349" y="373"/>
                  </a:cubicBezTo>
                  <a:cubicBezTo>
                    <a:pt x="356" y="363"/>
                    <a:pt x="362" y="353"/>
                    <a:pt x="367" y="343"/>
                  </a:cubicBezTo>
                  <a:cubicBezTo>
                    <a:pt x="363" y="356"/>
                    <a:pt x="358" y="365"/>
                    <a:pt x="358" y="365"/>
                  </a:cubicBezTo>
                  <a:cubicBezTo>
                    <a:pt x="302" y="440"/>
                    <a:pt x="350" y="507"/>
                    <a:pt x="350" y="507"/>
                  </a:cubicBezTo>
                  <a:cubicBezTo>
                    <a:pt x="332" y="454"/>
                    <a:pt x="353" y="421"/>
                    <a:pt x="372" y="389"/>
                  </a:cubicBezTo>
                  <a:cubicBezTo>
                    <a:pt x="372" y="400"/>
                    <a:pt x="372" y="412"/>
                    <a:pt x="373" y="424"/>
                  </a:cubicBezTo>
                  <a:cubicBezTo>
                    <a:pt x="373" y="424"/>
                    <a:pt x="377" y="395"/>
                    <a:pt x="391" y="369"/>
                  </a:cubicBezTo>
                  <a:cubicBezTo>
                    <a:pt x="403" y="348"/>
                    <a:pt x="410" y="292"/>
                    <a:pt x="370" y="254"/>
                  </a:cubicBezTo>
                  <a:cubicBezTo>
                    <a:pt x="365" y="249"/>
                    <a:pt x="361" y="245"/>
                    <a:pt x="356" y="241"/>
                  </a:cubicBezTo>
                  <a:cubicBezTo>
                    <a:pt x="419" y="260"/>
                    <a:pt x="495" y="311"/>
                    <a:pt x="446" y="449"/>
                  </a:cubicBezTo>
                  <a:cubicBezTo>
                    <a:pt x="446" y="449"/>
                    <a:pt x="476" y="415"/>
                    <a:pt x="483" y="364"/>
                  </a:cubicBezTo>
                  <a:cubicBezTo>
                    <a:pt x="485" y="380"/>
                    <a:pt x="485" y="399"/>
                    <a:pt x="483" y="420"/>
                  </a:cubicBezTo>
                  <a:cubicBezTo>
                    <a:pt x="483" y="420"/>
                    <a:pt x="518" y="320"/>
                    <a:pt x="467" y="249"/>
                  </a:cubicBezTo>
                  <a:cubicBezTo>
                    <a:pt x="474" y="252"/>
                    <a:pt x="481" y="255"/>
                    <a:pt x="487" y="258"/>
                  </a:cubicBezTo>
                  <a:cubicBezTo>
                    <a:pt x="487" y="258"/>
                    <a:pt x="488" y="258"/>
                    <a:pt x="489" y="258"/>
                  </a:cubicBezTo>
                  <a:cubicBezTo>
                    <a:pt x="489" y="257"/>
                    <a:pt x="488" y="257"/>
                    <a:pt x="488" y="257"/>
                  </a:cubicBezTo>
                  <a:cubicBezTo>
                    <a:pt x="467" y="240"/>
                    <a:pt x="449" y="225"/>
                    <a:pt x="435" y="211"/>
                  </a:cubicBezTo>
                  <a:cubicBezTo>
                    <a:pt x="458" y="226"/>
                    <a:pt x="484" y="240"/>
                    <a:pt x="484" y="240"/>
                  </a:cubicBezTo>
                  <a:cubicBezTo>
                    <a:pt x="385" y="182"/>
                    <a:pt x="375" y="90"/>
                    <a:pt x="373" y="67"/>
                  </a:cubicBezTo>
                  <a:cubicBezTo>
                    <a:pt x="376" y="46"/>
                    <a:pt x="382" y="23"/>
                    <a:pt x="387" y="0"/>
                  </a:cubicBezTo>
                  <a:cubicBezTo>
                    <a:pt x="373" y="0"/>
                    <a:pt x="373" y="0"/>
                    <a:pt x="373" y="0"/>
                  </a:cubicBezTo>
                  <a:cubicBezTo>
                    <a:pt x="362" y="49"/>
                    <a:pt x="348" y="96"/>
                    <a:pt x="366" y="136"/>
                  </a:cubicBezTo>
                  <a:cubicBezTo>
                    <a:pt x="376" y="159"/>
                    <a:pt x="386" y="174"/>
                    <a:pt x="398" y="189"/>
                  </a:cubicBezTo>
                  <a:cubicBezTo>
                    <a:pt x="336" y="188"/>
                    <a:pt x="291" y="206"/>
                    <a:pt x="266" y="227"/>
                  </a:cubicBezTo>
                  <a:cubicBezTo>
                    <a:pt x="263" y="229"/>
                    <a:pt x="262" y="232"/>
                    <a:pt x="264" y="235"/>
                  </a:cubicBezTo>
                  <a:cubicBezTo>
                    <a:pt x="265" y="238"/>
                    <a:pt x="268" y="239"/>
                    <a:pt x="271" y="239"/>
                  </a:cubicBezTo>
                  <a:cubicBezTo>
                    <a:pt x="271" y="239"/>
                    <a:pt x="281" y="238"/>
                    <a:pt x="295" y="241"/>
                  </a:cubicBezTo>
                  <a:cubicBezTo>
                    <a:pt x="309" y="244"/>
                    <a:pt x="327" y="251"/>
                    <a:pt x="341" y="268"/>
                  </a:cubicBezTo>
                  <a:cubicBezTo>
                    <a:pt x="347" y="275"/>
                    <a:pt x="352" y="284"/>
                    <a:pt x="356" y="295"/>
                  </a:cubicBezTo>
                  <a:cubicBezTo>
                    <a:pt x="368" y="325"/>
                    <a:pt x="354" y="339"/>
                    <a:pt x="337" y="365"/>
                  </a:cubicBezTo>
                  <a:cubicBezTo>
                    <a:pt x="321" y="391"/>
                    <a:pt x="303" y="427"/>
                    <a:pt x="315" y="491"/>
                  </a:cubicBezTo>
                  <a:cubicBezTo>
                    <a:pt x="319" y="516"/>
                    <a:pt x="333" y="538"/>
                    <a:pt x="348" y="556"/>
                  </a:cubicBezTo>
                  <a:cubicBezTo>
                    <a:pt x="366" y="577"/>
                    <a:pt x="386" y="592"/>
                    <a:pt x="394" y="598"/>
                  </a:cubicBezTo>
                  <a:cubicBezTo>
                    <a:pt x="392" y="622"/>
                    <a:pt x="386" y="747"/>
                    <a:pt x="475" y="853"/>
                  </a:cubicBezTo>
                  <a:cubicBezTo>
                    <a:pt x="491" y="872"/>
                    <a:pt x="510" y="891"/>
                    <a:pt x="533" y="907"/>
                  </a:cubicBezTo>
                  <a:cubicBezTo>
                    <a:pt x="526" y="905"/>
                    <a:pt x="519" y="902"/>
                    <a:pt x="512" y="900"/>
                  </a:cubicBezTo>
                  <a:cubicBezTo>
                    <a:pt x="491" y="892"/>
                    <a:pt x="470" y="885"/>
                    <a:pt x="455" y="879"/>
                  </a:cubicBezTo>
                  <a:cubicBezTo>
                    <a:pt x="447" y="876"/>
                    <a:pt x="440" y="874"/>
                    <a:pt x="436" y="872"/>
                  </a:cubicBezTo>
                  <a:cubicBezTo>
                    <a:pt x="433" y="871"/>
                    <a:pt x="432" y="870"/>
                    <a:pt x="430" y="870"/>
                  </a:cubicBezTo>
                  <a:cubicBezTo>
                    <a:pt x="430" y="870"/>
                    <a:pt x="429" y="870"/>
                    <a:pt x="429" y="869"/>
                  </a:cubicBezTo>
                  <a:cubicBezTo>
                    <a:pt x="429" y="869"/>
                    <a:pt x="429" y="869"/>
                    <a:pt x="429" y="869"/>
                  </a:cubicBezTo>
                  <a:cubicBezTo>
                    <a:pt x="335" y="823"/>
                    <a:pt x="269" y="769"/>
                    <a:pt x="223" y="714"/>
                  </a:cubicBezTo>
                  <a:cubicBezTo>
                    <a:pt x="150" y="629"/>
                    <a:pt x="127" y="540"/>
                    <a:pt x="127" y="469"/>
                  </a:cubicBezTo>
                  <a:cubicBezTo>
                    <a:pt x="126" y="398"/>
                    <a:pt x="149" y="344"/>
                    <a:pt x="165" y="332"/>
                  </a:cubicBezTo>
                  <a:cubicBezTo>
                    <a:pt x="168" y="329"/>
                    <a:pt x="170" y="329"/>
                    <a:pt x="171" y="329"/>
                  </a:cubicBezTo>
                  <a:cubicBezTo>
                    <a:pt x="196" y="328"/>
                    <a:pt x="215" y="319"/>
                    <a:pt x="229" y="308"/>
                  </a:cubicBezTo>
                  <a:cubicBezTo>
                    <a:pt x="258" y="283"/>
                    <a:pt x="259" y="248"/>
                    <a:pt x="259" y="247"/>
                  </a:cubicBezTo>
                  <a:cubicBezTo>
                    <a:pt x="259" y="244"/>
                    <a:pt x="258" y="242"/>
                    <a:pt x="256" y="241"/>
                  </a:cubicBezTo>
                  <a:cubicBezTo>
                    <a:pt x="253" y="239"/>
                    <a:pt x="250" y="240"/>
                    <a:pt x="248" y="241"/>
                  </a:cubicBezTo>
                  <a:cubicBezTo>
                    <a:pt x="216" y="264"/>
                    <a:pt x="203" y="256"/>
                    <a:pt x="194" y="245"/>
                  </a:cubicBezTo>
                  <a:cubicBezTo>
                    <a:pt x="190" y="241"/>
                    <a:pt x="187" y="236"/>
                    <a:pt x="186" y="232"/>
                  </a:cubicBezTo>
                  <a:cubicBezTo>
                    <a:pt x="185" y="232"/>
                    <a:pt x="185" y="231"/>
                    <a:pt x="185" y="231"/>
                  </a:cubicBezTo>
                  <a:cubicBezTo>
                    <a:pt x="193" y="227"/>
                    <a:pt x="206" y="219"/>
                    <a:pt x="221" y="207"/>
                  </a:cubicBezTo>
                  <a:cubicBezTo>
                    <a:pt x="249" y="183"/>
                    <a:pt x="281" y="143"/>
                    <a:pt x="282" y="79"/>
                  </a:cubicBezTo>
                  <a:cubicBezTo>
                    <a:pt x="283" y="44"/>
                    <a:pt x="274" y="19"/>
                    <a:pt x="260" y="0"/>
                  </a:cubicBezTo>
                  <a:cubicBezTo>
                    <a:pt x="242" y="0"/>
                    <a:pt x="242" y="0"/>
                    <a:pt x="242" y="0"/>
                  </a:cubicBezTo>
                  <a:cubicBezTo>
                    <a:pt x="243" y="1"/>
                    <a:pt x="244" y="3"/>
                    <a:pt x="245" y="4"/>
                  </a:cubicBezTo>
                  <a:cubicBezTo>
                    <a:pt x="259" y="20"/>
                    <a:pt x="270" y="44"/>
                    <a:pt x="269" y="78"/>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6" name="Freeform 25"/>
            <p:cNvSpPr>
              <a:spLocks/>
            </p:cNvSpPr>
            <p:nvPr/>
          </p:nvSpPr>
          <p:spPr bwMode="auto">
            <a:xfrm>
              <a:off x="5945188" y="3552825"/>
              <a:ext cx="14288" cy="19050"/>
            </a:xfrm>
            <a:custGeom>
              <a:avLst/>
              <a:gdLst>
                <a:gd name="T0" fmla="*/ 0 w 4"/>
                <a:gd name="T1" fmla="*/ 0 h 5"/>
                <a:gd name="T2" fmla="*/ 4 w 4"/>
                <a:gd name="T3" fmla="*/ 5 h 5"/>
                <a:gd name="T4" fmla="*/ 0 w 4"/>
                <a:gd name="T5" fmla="*/ 0 h 5"/>
              </a:gdLst>
              <a:ahLst/>
              <a:cxnLst>
                <a:cxn ang="0">
                  <a:pos x="T0" y="T1"/>
                </a:cxn>
                <a:cxn ang="0">
                  <a:pos x="T2" y="T3"/>
                </a:cxn>
                <a:cxn ang="0">
                  <a:pos x="T4" y="T5"/>
                </a:cxn>
              </a:cxnLst>
              <a:rect l="0" t="0" r="r" b="b"/>
              <a:pathLst>
                <a:path w="4" h="5">
                  <a:moveTo>
                    <a:pt x="0" y="0"/>
                  </a:moveTo>
                  <a:cubicBezTo>
                    <a:pt x="2" y="3"/>
                    <a:pt x="4" y="5"/>
                    <a:pt x="4" y="5"/>
                  </a:cubicBezTo>
                  <a:cubicBezTo>
                    <a:pt x="3" y="3"/>
                    <a:pt x="1" y="2"/>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7" name="Freeform 26"/>
            <p:cNvSpPr>
              <a:spLocks/>
            </p:cNvSpPr>
            <p:nvPr/>
          </p:nvSpPr>
          <p:spPr bwMode="auto">
            <a:xfrm>
              <a:off x="4791075" y="1639888"/>
              <a:ext cx="203200" cy="428625"/>
            </a:xfrm>
            <a:custGeom>
              <a:avLst/>
              <a:gdLst>
                <a:gd name="T0" fmla="*/ 33 w 54"/>
                <a:gd name="T1" fmla="*/ 103 h 114"/>
                <a:gd name="T2" fmla="*/ 45 w 54"/>
                <a:gd name="T3" fmla="*/ 86 h 114"/>
                <a:gd name="T4" fmla="*/ 40 w 54"/>
                <a:gd name="T5" fmla="*/ 82 h 114"/>
                <a:gd name="T6" fmla="*/ 34 w 54"/>
                <a:gd name="T7" fmla="*/ 1 h 114"/>
                <a:gd name="T8" fmla="*/ 25 w 54"/>
                <a:gd name="T9" fmla="*/ 26 h 114"/>
                <a:gd name="T10" fmla="*/ 30 w 54"/>
                <a:gd name="T11" fmla="*/ 0 h 114"/>
                <a:gd name="T12" fmla="*/ 33 w 54"/>
                <a:gd name="T13" fmla="*/ 103 h 114"/>
              </a:gdLst>
              <a:ahLst/>
              <a:cxnLst>
                <a:cxn ang="0">
                  <a:pos x="T0" y="T1"/>
                </a:cxn>
                <a:cxn ang="0">
                  <a:pos x="T2" y="T3"/>
                </a:cxn>
                <a:cxn ang="0">
                  <a:pos x="T4" y="T5"/>
                </a:cxn>
                <a:cxn ang="0">
                  <a:pos x="T6" y="T7"/>
                </a:cxn>
                <a:cxn ang="0">
                  <a:pos x="T8" y="T9"/>
                </a:cxn>
                <a:cxn ang="0">
                  <a:pos x="T10" y="T11"/>
                </a:cxn>
                <a:cxn ang="0">
                  <a:pos x="T12" y="T13"/>
                </a:cxn>
              </a:cxnLst>
              <a:rect l="0" t="0" r="r" b="b"/>
              <a:pathLst>
                <a:path w="54" h="114">
                  <a:moveTo>
                    <a:pt x="33" y="103"/>
                  </a:moveTo>
                  <a:cubicBezTo>
                    <a:pt x="52" y="114"/>
                    <a:pt x="54" y="92"/>
                    <a:pt x="45" y="86"/>
                  </a:cubicBezTo>
                  <a:cubicBezTo>
                    <a:pt x="43" y="85"/>
                    <a:pt x="42" y="84"/>
                    <a:pt x="40" y="82"/>
                  </a:cubicBezTo>
                  <a:cubicBezTo>
                    <a:pt x="19" y="60"/>
                    <a:pt x="34" y="1"/>
                    <a:pt x="34" y="1"/>
                  </a:cubicBezTo>
                  <a:cubicBezTo>
                    <a:pt x="30" y="10"/>
                    <a:pt x="28" y="18"/>
                    <a:pt x="25" y="26"/>
                  </a:cubicBezTo>
                  <a:cubicBezTo>
                    <a:pt x="27" y="11"/>
                    <a:pt x="30" y="0"/>
                    <a:pt x="30" y="0"/>
                  </a:cubicBezTo>
                  <a:cubicBezTo>
                    <a:pt x="0" y="75"/>
                    <a:pt x="15" y="92"/>
                    <a:pt x="33"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8" name="Freeform 27"/>
            <p:cNvSpPr>
              <a:spLocks/>
            </p:cNvSpPr>
            <p:nvPr/>
          </p:nvSpPr>
          <p:spPr bwMode="auto">
            <a:xfrm>
              <a:off x="5299075" y="889000"/>
              <a:ext cx="919163" cy="469900"/>
            </a:xfrm>
            <a:custGeom>
              <a:avLst/>
              <a:gdLst>
                <a:gd name="T0" fmla="*/ 80 w 245"/>
                <a:gd name="T1" fmla="*/ 83 h 125"/>
                <a:gd name="T2" fmla="*/ 2 w 245"/>
                <a:gd name="T3" fmla="*/ 69 h 125"/>
                <a:gd name="T4" fmla="*/ 205 w 245"/>
                <a:gd name="T5" fmla="*/ 61 h 125"/>
                <a:gd name="T6" fmla="*/ 223 w 245"/>
                <a:gd name="T7" fmla="*/ 18 h 125"/>
                <a:gd name="T8" fmla="*/ 214 w 245"/>
                <a:gd name="T9" fmla="*/ 76 h 125"/>
                <a:gd name="T10" fmla="*/ 237 w 245"/>
                <a:gd name="T11" fmla="*/ 0 h 125"/>
                <a:gd name="T12" fmla="*/ 182 w 245"/>
                <a:gd name="T13" fmla="*/ 0 h 125"/>
                <a:gd name="T14" fmla="*/ 175 w 245"/>
                <a:gd name="T15" fmla="*/ 8 h 125"/>
                <a:gd name="T16" fmla="*/ 137 w 245"/>
                <a:gd name="T17" fmla="*/ 17 h 125"/>
                <a:gd name="T18" fmla="*/ 102 w 245"/>
                <a:gd name="T19" fmla="*/ 0 h 125"/>
                <a:gd name="T20" fmla="*/ 24 w 245"/>
                <a:gd name="T21" fmla="*/ 0 h 125"/>
                <a:gd name="T22" fmla="*/ 45 w 245"/>
                <a:gd name="T23" fmla="*/ 37 h 125"/>
                <a:gd name="T24" fmla="*/ 3 w 245"/>
                <a:gd name="T25" fmla="*/ 0 h 125"/>
                <a:gd name="T26" fmla="*/ 0 w 245"/>
                <a:gd name="T27" fmla="*/ 0 h 125"/>
                <a:gd name="T28" fmla="*/ 80 w 245"/>
                <a:gd name="T29" fmla="*/ 8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125">
                  <a:moveTo>
                    <a:pt x="80" y="83"/>
                  </a:moveTo>
                  <a:cubicBezTo>
                    <a:pt x="39" y="91"/>
                    <a:pt x="2" y="69"/>
                    <a:pt x="2" y="69"/>
                  </a:cubicBezTo>
                  <a:cubicBezTo>
                    <a:pt x="61" y="125"/>
                    <a:pt x="159" y="120"/>
                    <a:pt x="205" y="61"/>
                  </a:cubicBezTo>
                  <a:cubicBezTo>
                    <a:pt x="217" y="45"/>
                    <a:pt x="222" y="31"/>
                    <a:pt x="223" y="18"/>
                  </a:cubicBezTo>
                  <a:cubicBezTo>
                    <a:pt x="227" y="33"/>
                    <a:pt x="227" y="52"/>
                    <a:pt x="214" y="76"/>
                  </a:cubicBezTo>
                  <a:cubicBezTo>
                    <a:pt x="214" y="76"/>
                    <a:pt x="245" y="38"/>
                    <a:pt x="237" y="0"/>
                  </a:cubicBezTo>
                  <a:cubicBezTo>
                    <a:pt x="182" y="0"/>
                    <a:pt x="182" y="0"/>
                    <a:pt x="182" y="0"/>
                  </a:cubicBezTo>
                  <a:cubicBezTo>
                    <a:pt x="180" y="3"/>
                    <a:pt x="178" y="5"/>
                    <a:pt x="175" y="8"/>
                  </a:cubicBezTo>
                  <a:cubicBezTo>
                    <a:pt x="166" y="16"/>
                    <a:pt x="151" y="19"/>
                    <a:pt x="137" y="17"/>
                  </a:cubicBezTo>
                  <a:cubicBezTo>
                    <a:pt x="124" y="15"/>
                    <a:pt x="111" y="9"/>
                    <a:pt x="102" y="0"/>
                  </a:cubicBezTo>
                  <a:cubicBezTo>
                    <a:pt x="24" y="0"/>
                    <a:pt x="24" y="0"/>
                    <a:pt x="24" y="0"/>
                  </a:cubicBezTo>
                  <a:cubicBezTo>
                    <a:pt x="31" y="24"/>
                    <a:pt x="45" y="37"/>
                    <a:pt x="45" y="37"/>
                  </a:cubicBezTo>
                  <a:cubicBezTo>
                    <a:pt x="20" y="28"/>
                    <a:pt x="8" y="12"/>
                    <a:pt x="3" y="0"/>
                  </a:cubicBezTo>
                  <a:cubicBezTo>
                    <a:pt x="0" y="0"/>
                    <a:pt x="0" y="0"/>
                    <a:pt x="0" y="0"/>
                  </a:cubicBezTo>
                  <a:cubicBezTo>
                    <a:pt x="8" y="69"/>
                    <a:pt x="80" y="83"/>
                    <a:pt x="80" y="8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28"/>
            <p:cNvSpPr>
              <a:spLocks/>
            </p:cNvSpPr>
            <p:nvPr/>
          </p:nvSpPr>
          <p:spPr bwMode="auto">
            <a:xfrm>
              <a:off x="1160463" y="889000"/>
              <a:ext cx="987425" cy="344488"/>
            </a:xfrm>
            <a:custGeom>
              <a:avLst/>
              <a:gdLst>
                <a:gd name="T0" fmla="*/ 236 w 263"/>
                <a:gd name="T1" fmla="*/ 46 h 92"/>
                <a:gd name="T2" fmla="*/ 263 w 263"/>
                <a:gd name="T3" fmla="*/ 0 h 92"/>
                <a:gd name="T4" fmla="*/ 206 w 263"/>
                <a:gd name="T5" fmla="*/ 0 h 92"/>
                <a:gd name="T6" fmla="*/ 185 w 263"/>
                <a:gd name="T7" fmla="*/ 30 h 92"/>
                <a:gd name="T8" fmla="*/ 55 w 263"/>
                <a:gd name="T9" fmla="*/ 10 h 92"/>
                <a:gd name="T10" fmla="*/ 43 w 263"/>
                <a:gd name="T11" fmla="*/ 0 h 92"/>
                <a:gd name="T12" fmla="*/ 0 w 263"/>
                <a:gd name="T13" fmla="*/ 0 h 92"/>
                <a:gd name="T14" fmla="*/ 14 w 263"/>
                <a:gd name="T15" fmla="*/ 10 h 92"/>
                <a:gd name="T16" fmla="*/ 236 w 263"/>
                <a:gd name="T17" fmla="*/ 4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3" h="92">
                  <a:moveTo>
                    <a:pt x="236" y="46"/>
                  </a:moveTo>
                  <a:cubicBezTo>
                    <a:pt x="252" y="32"/>
                    <a:pt x="260" y="16"/>
                    <a:pt x="263" y="0"/>
                  </a:cubicBezTo>
                  <a:cubicBezTo>
                    <a:pt x="206" y="0"/>
                    <a:pt x="206" y="0"/>
                    <a:pt x="206" y="0"/>
                  </a:cubicBezTo>
                  <a:cubicBezTo>
                    <a:pt x="202" y="11"/>
                    <a:pt x="195" y="21"/>
                    <a:pt x="185" y="30"/>
                  </a:cubicBezTo>
                  <a:cubicBezTo>
                    <a:pt x="157" y="53"/>
                    <a:pt x="111" y="59"/>
                    <a:pt x="55" y="10"/>
                  </a:cubicBezTo>
                  <a:cubicBezTo>
                    <a:pt x="52" y="7"/>
                    <a:pt x="48" y="3"/>
                    <a:pt x="43" y="0"/>
                  </a:cubicBezTo>
                  <a:cubicBezTo>
                    <a:pt x="0" y="0"/>
                    <a:pt x="0" y="0"/>
                    <a:pt x="0" y="0"/>
                  </a:cubicBezTo>
                  <a:cubicBezTo>
                    <a:pt x="5" y="3"/>
                    <a:pt x="10" y="6"/>
                    <a:pt x="14" y="10"/>
                  </a:cubicBezTo>
                  <a:cubicBezTo>
                    <a:pt x="117" y="86"/>
                    <a:pt x="180" y="92"/>
                    <a:pt x="236" y="4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0" name="Freeform 29"/>
            <p:cNvSpPr>
              <a:spLocks/>
            </p:cNvSpPr>
            <p:nvPr/>
          </p:nvSpPr>
          <p:spPr bwMode="auto">
            <a:xfrm>
              <a:off x="6192838" y="889000"/>
              <a:ext cx="44450" cy="93663"/>
            </a:xfrm>
            <a:custGeom>
              <a:avLst/>
              <a:gdLst>
                <a:gd name="T0" fmla="*/ 10 w 12"/>
                <a:gd name="T1" fmla="*/ 0 h 25"/>
                <a:gd name="T2" fmla="*/ 0 w 12"/>
                <a:gd name="T3" fmla="*/ 0 h 25"/>
                <a:gd name="T4" fmla="*/ 11 w 12"/>
                <a:gd name="T5" fmla="*/ 25 h 25"/>
                <a:gd name="T6" fmla="*/ 10 w 12"/>
                <a:gd name="T7" fmla="*/ 0 h 25"/>
              </a:gdLst>
              <a:ahLst/>
              <a:cxnLst>
                <a:cxn ang="0">
                  <a:pos x="T0" y="T1"/>
                </a:cxn>
                <a:cxn ang="0">
                  <a:pos x="T2" y="T3"/>
                </a:cxn>
                <a:cxn ang="0">
                  <a:pos x="T4" y="T5"/>
                </a:cxn>
                <a:cxn ang="0">
                  <a:pos x="T6" y="T7"/>
                </a:cxn>
              </a:cxnLst>
              <a:rect l="0" t="0" r="r" b="b"/>
              <a:pathLst>
                <a:path w="12" h="25">
                  <a:moveTo>
                    <a:pt x="10" y="0"/>
                  </a:moveTo>
                  <a:cubicBezTo>
                    <a:pt x="0" y="0"/>
                    <a:pt x="0" y="0"/>
                    <a:pt x="0" y="0"/>
                  </a:cubicBezTo>
                  <a:cubicBezTo>
                    <a:pt x="4" y="5"/>
                    <a:pt x="9" y="12"/>
                    <a:pt x="11" y="25"/>
                  </a:cubicBezTo>
                  <a:cubicBezTo>
                    <a:pt x="11" y="25"/>
                    <a:pt x="12" y="14"/>
                    <a:pt x="1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30"/>
            <p:cNvSpPr>
              <a:spLocks/>
            </p:cNvSpPr>
            <p:nvPr/>
          </p:nvSpPr>
          <p:spPr bwMode="auto">
            <a:xfrm>
              <a:off x="412750" y="1485900"/>
              <a:ext cx="8324850" cy="3536950"/>
            </a:xfrm>
            <a:custGeom>
              <a:avLst/>
              <a:gdLst>
                <a:gd name="T0" fmla="*/ 1256 w 2217"/>
                <a:gd name="T1" fmla="*/ 591 h 941"/>
                <a:gd name="T2" fmla="*/ 0 w 2217"/>
                <a:gd name="T3" fmla="*/ 25 h 941"/>
                <a:gd name="T4" fmla="*/ 0 w 2217"/>
                <a:gd name="T5" fmla="*/ 44 h 941"/>
                <a:gd name="T6" fmla="*/ 1262 w 2217"/>
                <a:gd name="T7" fmla="*/ 630 h 941"/>
                <a:gd name="T8" fmla="*/ 1789 w 2217"/>
                <a:gd name="T9" fmla="*/ 896 h 941"/>
                <a:gd name="T10" fmla="*/ 2217 w 2217"/>
                <a:gd name="T11" fmla="*/ 906 h 941"/>
                <a:gd name="T12" fmla="*/ 2217 w 2217"/>
                <a:gd name="T13" fmla="*/ 892 h 941"/>
                <a:gd name="T14" fmla="*/ 1256 w 2217"/>
                <a:gd name="T15" fmla="*/ 591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7" h="941">
                  <a:moveTo>
                    <a:pt x="1256" y="591"/>
                  </a:moveTo>
                  <a:cubicBezTo>
                    <a:pt x="791" y="197"/>
                    <a:pt x="357" y="0"/>
                    <a:pt x="0" y="25"/>
                  </a:cubicBezTo>
                  <a:cubicBezTo>
                    <a:pt x="0" y="44"/>
                    <a:pt x="0" y="44"/>
                    <a:pt x="0" y="44"/>
                  </a:cubicBezTo>
                  <a:cubicBezTo>
                    <a:pt x="533" y="20"/>
                    <a:pt x="1039" y="448"/>
                    <a:pt x="1262" y="630"/>
                  </a:cubicBezTo>
                  <a:cubicBezTo>
                    <a:pt x="1488" y="816"/>
                    <a:pt x="1686" y="881"/>
                    <a:pt x="1789" y="896"/>
                  </a:cubicBezTo>
                  <a:cubicBezTo>
                    <a:pt x="1956" y="938"/>
                    <a:pt x="2102" y="931"/>
                    <a:pt x="2217" y="906"/>
                  </a:cubicBezTo>
                  <a:cubicBezTo>
                    <a:pt x="2217" y="892"/>
                    <a:pt x="2217" y="892"/>
                    <a:pt x="2217" y="892"/>
                  </a:cubicBezTo>
                  <a:cubicBezTo>
                    <a:pt x="1994" y="941"/>
                    <a:pt x="1648" y="923"/>
                    <a:pt x="1256" y="59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2" name="Freeform 31"/>
            <p:cNvSpPr>
              <a:spLocks noEditPoints="1"/>
            </p:cNvSpPr>
            <p:nvPr/>
          </p:nvSpPr>
          <p:spPr bwMode="auto">
            <a:xfrm>
              <a:off x="3751263" y="889000"/>
              <a:ext cx="2981325" cy="3546475"/>
            </a:xfrm>
            <a:custGeom>
              <a:avLst/>
              <a:gdLst>
                <a:gd name="T0" fmla="*/ 17 w 794"/>
                <a:gd name="T1" fmla="*/ 102 h 944"/>
                <a:gd name="T2" fmla="*/ 41 w 794"/>
                <a:gd name="T3" fmla="*/ 61 h 944"/>
                <a:gd name="T4" fmla="*/ 100 w 794"/>
                <a:gd name="T5" fmla="*/ 35 h 944"/>
                <a:gd name="T6" fmla="*/ 181 w 794"/>
                <a:gd name="T7" fmla="*/ 73 h 944"/>
                <a:gd name="T8" fmla="*/ 203 w 794"/>
                <a:gd name="T9" fmla="*/ 132 h 944"/>
                <a:gd name="T10" fmla="*/ 83 w 794"/>
                <a:gd name="T11" fmla="*/ 92 h 944"/>
                <a:gd name="T12" fmla="*/ 98 w 794"/>
                <a:gd name="T13" fmla="*/ 102 h 944"/>
                <a:gd name="T14" fmla="*/ 214 w 794"/>
                <a:gd name="T15" fmla="*/ 469 h 944"/>
                <a:gd name="T16" fmla="*/ 656 w 794"/>
                <a:gd name="T17" fmla="*/ 886 h 944"/>
                <a:gd name="T18" fmla="*/ 786 w 794"/>
                <a:gd name="T19" fmla="*/ 944 h 944"/>
                <a:gd name="T20" fmla="*/ 794 w 794"/>
                <a:gd name="T21" fmla="*/ 944 h 944"/>
                <a:gd name="T22" fmla="*/ 726 w 794"/>
                <a:gd name="T23" fmla="*/ 907 h 944"/>
                <a:gd name="T24" fmla="*/ 397 w 794"/>
                <a:gd name="T25" fmla="*/ 648 h 944"/>
                <a:gd name="T26" fmla="*/ 385 w 794"/>
                <a:gd name="T27" fmla="*/ 635 h 944"/>
                <a:gd name="T28" fmla="*/ 344 w 794"/>
                <a:gd name="T29" fmla="*/ 478 h 944"/>
                <a:gd name="T30" fmla="*/ 336 w 794"/>
                <a:gd name="T31" fmla="*/ 470 h 944"/>
                <a:gd name="T32" fmla="*/ 280 w 794"/>
                <a:gd name="T33" fmla="*/ 453 h 944"/>
                <a:gd name="T34" fmla="*/ 258 w 794"/>
                <a:gd name="T35" fmla="*/ 358 h 944"/>
                <a:gd name="T36" fmla="*/ 257 w 794"/>
                <a:gd name="T37" fmla="*/ 325 h 944"/>
                <a:gd name="T38" fmla="*/ 302 w 794"/>
                <a:gd name="T39" fmla="*/ 395 h 944"/>
                <a:gd name="T40" fmla="*/ 298 w 794"/>
                <a:gd name="T41" fmla="*/ 345 h 944"/>
                <a:gd name="T42" fmla="*/ 335 w 794"/>
                <a:gd name="T43" fmla="*/ 350 h 944"/>
                <a:gd name="T44" fmla="*/ 267 w 794"/>
                <a:gd name="T45" fmla="*/ 306 h 944"/>
                <a:gd name="T46" fmla="*/ 231 w 794"/>
                <a:gd name="T47" fmla="*/ 213 h 944"/>
                <a:gd name="T48" fmla="*/ 254 w 794"/>
                <a:gd name="T49" fmla="*/ 69 h 944"/>
                <a:gd name="T50" fmla="*/ 300 w 794"/>
                <a:gd name="T51" fmla="*/ 113 h 944"/>
                <a:gd name="T52" fmla="*/ 320 w 794"/>
                <a:gd name="T53" fmla="*/ 179 h 944"/>
                <a:gd name="T54" fmla="*/ 351 w 794"/>
                <a:gd name="T55" fmla="*/ 220 h 944"/>
                <a:gd name="T56" fmla="*/ 326 w 794"/>
                <a:gd name="T57" fmla="*/ 0 h 944"/>
                <a:gd name="T58" fmla="*/ 300 w 794"/>
                <a:gd name="T59" fmla="*/ 36 h 944"/>
                <a:gd name="T60" fmla="*/ 221 w 794"/>
                <a:gd name="T61" fmla="*/ 52 h 944"/>
                <a:gd name="T62" fmla="*/ 222 w 794"/>
                <a:gd name="T63" fmla="*/ 62 h 944"/>
                <a:gd name="T64" fmla="*/ 246 w 794"/>
                <a:gd name="T65" fmla="*/ 129 h 944"/>
                <a:gd name="T66" fmla="*/ 239 w 794"/>
                <a:gd name="T67" fmla="*/ 298 h 944"/>
                <a:gd name="T68" fmla="*/ 204 w 794"/>
                <a:gd name="T69" fmla="*/ 324 h 944"/>
                <a:gd name="T70" fmla="*/ 197 w 794"/>
                <a:gd name="T71" fmla="*/ 336 h 944"/>
                <a:gd name="T72" fmla="*/ 248 w 794"/>
                <a:gd name="T73" fmla="*/ 367 h 944"/>
                <a:gd name="T74" fmla="*/ 270 w 794"/>
                <a:gd name="T75" fmla="*/ 462 h 944"/>
                <a:gd name="T76" fmla="*/ 348 w 794"/>
                <a:gd name="T77" fmla="*/ 603 h 944"/>
                <a:gd name="T78" fmla="*/ 257 w 794"/>
                <a:gd name="T79" fmla="*/ 494 h 944"/>
                <a:gd name="T80" fmla="*/ 117 w 794"/>
                <a:gd name="T81" fmla="*/ 131 h 944"/>
                <a:gd name="T82" fmla="*/ 172 w 794"/>
                <a:gd name="T83" fmla="*/ 167 h 944"/>
                <a:gd name="T84" fmla="*/ 179 w 794"/>
                <a:gd name="T85" fmla="*/ 178 h 944"/>
                <a:gd name="T86" fmla="*/ 216 w 794"/>
                <a:gd name="T87" fmla="*/ 113 h 944"/>
                <a:gd name="T88" fmla="*/ 161 w 794"/>
                <a:gd name="T89" fmla="*/ 37 h 944"/>
                <a:gd name="T90" fmla="*/ 159 w 794"/>
                <a:gd name="T91" fmla="*/ 36 h 944"/>
                <a:gd name="T92" fmla="*/ 16 w 794"/>
                <a:gd name="T93" fmla="*/ 44 h 944"/>
                <a:gd name="T94" fmla="*/ 2 w 794"/>
                <a:gd name="T95" fmla="*/ 0 h 944"/>
                <a:gd name="T96" fmla="*/ 47 w 794"/>
                <a:gd name="T97" fmla="*/ 201 h 944"/>
                <a:gd name="T98" fmla="*/ 404 w 794"/>
                <a:gd name="T99" fmla="*/ 683 h 944"/>
                <a:gd name="T100" fmla="*/ 403 w 794"/>
                <a:gd name="T101" fmla="*/ 679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4" h="944">
                  <a:moveTo>
                    <a:pt x="47" y="201"/>
                  </a:moveTo>
                  <a:cubicBezTo>
                    <a:pt x="26" y="149"/>
                    <a:pt x="19" y="120"/>
                    <a:pt x="17" y="102"/>
                  </a:cubicBezTo>
                  <a:cubicBezTo>
                    <a:pt x="20" y="109"/>
                    <a:pt x="24" y="119"/>
                    <a:pt x="30" y="131"/>
                  </a:cubicBezTo>
                  <a:cubicBezTo>
                    <a:pt x="30" y="131"/>
                    <a:pt x="15" y="90"/>
                    <a:pt x="41" y="61"/>
                  </a:cubicBezTo>
                  <a:cubicBezTo>
                    <a:pt x="41" y="64"/>
                    <a:pt x="40" y="67"/>
                    <a:pt x="40" y="69"/>
                  </a:cubicBezTo>
                  <a:cubicBezTo>
                    <a:pt x="46" y="59"/>
                    <a:pt x="68" y="37"/>
                    <a:pt x="100" y="35"/>
                  </a:cubicBezTo>
                  <a:cubicBezTo>
                    <a:pt x="99" y="35"/>
                    <a:pt x="99" y="35"/>
                    <a:pt x="99" y="35"/>
                  </a:cubicBezTo>
                  <a:cubicBezTo>
                    <a:pt x="133" y="32"/>
                    <a:pt x="162" y="51"/>
                    <a:pt x="181" y="73"/>
                  </a:cubicBezTo>
                  <a:cubicBezTo>
                    <a:pt x="193" y="87"/>
                    <a:pt x="201" y="103"/>
                    <a:pt x="203" y="115"/>
                  </a:cubicBezTo>
                  <a:cubicBezTo>
                    <a:pt x="203" y="122"/>
                    <a:pt x="203" y="127"/>
                    <a:pt x="203" y="132"/>
                  </a:cubicBezTo>
                  <a:cubicBezTo>
                    <a:pt x="202" y="124"/>
                    <a:pt x="199" y="115"/>
                    <a:pt x="193" y="105"/>
                  </a:cubicBezTo>
                  <a:cubicBezTo>
                    <a:pt x="150" y="39"/>
                    <a:pt x="83" y="92"/>
                    <a:pt x="83" y="92"/>
                  </a:cubicBezTo>
                  <a:cubicBezTo>
                    <a:pt x="102" y="85"/>
                    <a:pt x="119" y="85"/>
                    <a:pt x="133" y="89"/>
                  </a:cubicBezTo>
                  <a:cubicBezTo>
                    <a:pt x="121" y="89"/>
                    <a:pt x="109" y="93"/>
                    <a:pt x="98" y="102"/>
                  </a:cubicBezTo>
                  <a:cubicBezTo>
                    <a:pt x="40" y="148"/>
                    <a:pt x="53" y="227"/>
                    <a:pt x="157" y="388"/>
                  </a:cubicBezTo>
                  <a:cubicBezTo>
                    <a:pt x="175" y="416"/>
                    <a:pt x="194" y="443"/>
                    <a:pt x="214" y="469"/>
                  </a:cubicBezTo>
                  <a:cubicBezTo>
                    <a:pt x="205" y="459"/>
                    <a:pt x="205" y="459"/>
                    <a:pt x="205" y="459"/>
                  </a:cubicBezTo>
                  <a:cubicBezTo>
                    <a:pt x="245" y="513"/>
                    <a:pt x="424" y="757"/>
                    <a:pt x="656" y="886"/>
                  </a:cubicBezTo>
                  <a:cubicBezTo>
                    <a:pt x="683" y="902"/>
                    <a:pt x="708" y="914"/>
                    <a:pt x="728" y="922"/>
                  </a:cubicBezTo>
                  <a:cubicBezTo>
                    <a:pt x="747" y="930"/>
                    <a:pt x="767" y="938"/>
                    <a:pt x="786" y="944"/>
                  </a:cubicBezTo>
                  <a:cubicBezTo>
                    <a:pt x="786" y="944"/>
                    <a:pt x="781" y="942"/>
                    <a:pt x="771" y="938"/>
                  </a:cubicBezTo>
                  <a:cubicBezTo>
                    <a:pt x="786" y="942"/>
                    <a:pt x="794" y="944"/>
                    <a:pt x="794" y="944"/>
                  </a:cubicBezTo>
                  <a:cubicBezTo>
                    <a:pt x="736" y="922"/>
                    <a:pt x="681" y="891"/>
                    <a:pt x="630" y="857"/>
                  </a:cubicBezTo>
                  <a:cubicBezTo>
                    <a:pt x="679" y="884"/>
                    <a:pt x="726" y="907"/>
                    <a:pt x="726" y="907"/>
                  </a:cubicBezTo>
                  <a:cubicBezTo>
                    <a:pt x="585" y="825"/>
                    <a:pt x="474" y="726"/>
                    <a:pt x="414" y="667"/>
                  </a:cubicBezTo>
                  <a:cubicBezTo>
                    <a:pt x="408" y="660"/>
                    <a:pt x="402" y="654"/>
                    <a:pt x="397" y="648"/>
                  </a:cubicBezTo>
                  <a:cubicBezTo>
                    <a:pt x="393" y="644"/>
                    <a:pt x="389" y="640"/>
                    <a:pt x="385" y="635"/>
                  </a:cubicBezTo>
                  <a:cubicBezTo>
                    <a:pt x="385" y="635"/>
                    <a:pt x="385" y="635"/>
                    <a:pt x="385" y="635"/>
                  </a:cubicBezTo>
                  <a:cubicBezTo>
                    <a:pt x="355" y="599"/>
                    <a:pt x="345" y="560"/>
                    <a:pt x="342" y="530"/>
                  </a:cubicBezTo>
                  <a:cubicBezTo>
                    <a:pt x="339" y="499"/>
                    <a:pt x="344" y="478"/>
                    <a:pt x="344" y="478"/>
                  </a:cubicBezTo>
                  <a:cubicBezTo>
                    <a:pt x="345" y="476"/>
                    <a:pt x="344" y="474"/>
                    <a:pt x="342" y="472"/>
                  </a:cubicBezTo>
                  <a:cubicBezTo>
                    <a:pt x="341" y="470"/>
                    <a:pt x="338" y="469"/>
                    <a:pt x="336" y="470"/>
                  </a:cubicBezTo>
                  <a:cubicBezTo>
                    <a:pt x="336" y="470"/>
                    <a:pt x="327" y="471"/>
                    <a:pt x="315" y="470"/>
                  </a:cubicBezTo>
                  <a:cubicBezTo>
                    <a:pt x="303" y="469"/>
                    <a:pt x="290" y="464"/>
                    <a:pt x="280" y="453"/>
                  </a:cubicBezTo>
                  <a:cubicBezTo>
                    <a:pt x="277" y="450"/>
                    <a:pt x="275" y="446"/>
                    <a:pt x="273" y="441"/>
                  </a:cubicBezTo>
                  <a:cubicBezTo>
                    <a:pt x="261" y="416"/>
                    <a:pt x="281" y="387"/>
                    <a:pt x="258" y="358"/>
                  </a:cubicBezTo>
                  <a:cubicBezTo>
                    <a:pt x="250" y="348"/>
                    <a:pt x="238" y="340"/>
                    <a:pt x="218" y="332"/>
                  </a:cubicBezTo>
                  <a:cubicBezTo>
                    <a:pt x="226" y="328"/>
                    <a:pt x="242" y="322"/>
                    <a:pt x="257" y="325"/>
                  </a:cubicBezTo>
                  <a:cubicBezTo>
                    <a:pt x="260" y="326"/>
                    <a:pt x="263" y="327"/>
                    <a:pt x="265" y="329"/>
                  </a:cubicBezTo>
                  <a:cubicBezTo>
                    <a:pt x="290" y="342"/>
                    <a:pt x="300" y="365"/>
                    <a:pt x="302" y="395"/>
                  </a:cubicBezTo>
                  <a:cubicBezTo>
                    <a:pt x="302" y="395"/>
                    <a:pt x="306" y="365"/>
                    <a:pt x="295" y="344"/>
                  </a:cubicBezTo>
                  <a:cubicBezTo>
                    <a:pt x="296" y="344"/>
                    <a:pt x="297" y="344"/>
                    <a:pt x="298" y="345"/>
                  </a:cubicBezTo>
                  <a:cubicBezTo>
                    <a:pt x="303" y="352"/>
                    <a:pt x="311" y="364"/>
                    <a:pt x="310" y="382"/>
                  </a:cubicBezTo>
                  <a:cubicBezTo>
                    <a:pt x="310" y="382"/>
                    <a:pt x="310" y="348"/>
                    <a:pt x="335" y="350"/>
                  </a:cubicBezTo>
                  <a:cubicBezTo>
                    <a:pt x="335" y="350"/>
                    <a:pt x="299" y="332"/>
                    <a:pt x="268" y="308"/>
                  </a:cubicBezTo>
                  <a:cubicBezTo>
                    <a:pt x="268" y="308"/>
                    <a:pt x="267" y="307"/>
                    <a:pt x="267" y="306"/>
                  </a:cubicBezTo>
                  <a:cubicBezTo>
                    <a:pt x="261" y="302"/>
                    <a:pt x="255" y="296"/>
                    <a:pt x="249" y="289"/>
                  </a:cubicBezTo>
                  <a:cubicBezTo>
                    <a:pt x="234" y="271"/>
                    <a:pt x="222" y="246"/>
                    <a:pt x="231" y="213"/>
                  </a:cubicBezTo>
                  <a:cubicBezTo>
                    <a:pt x="238" y="181"/>
                    <a:pt x="251" y="156"/>
                    <a:pt x="259" y="133"/>
                  </a:cubicBezTo>
                  <a:cubicBezTo>
                    <a:pt x="267" y="111"/>
                    <a:pt x="270" y="89"/>
                    <a:pt x="254" y="69"/>
                  </a:cubicBezTo>
                  <a:cubicBezTo>
                    <a:pt x="250" y="64"/>
                    <a:pt x="244" y="60"/>
                    <a:pt x="237" y="55"/>
                  </a:cubicBezTo>
                  <a:cubicBezTo>
                    <a:pt x="252" y="48"/>
                    <a:pt x="290" y="39"/>
                    <a:pt x="300" y="113"/>
                  </a:cubicBezTo>
                  <a:cubicBezTo>
                    <a:pt x="300" y="113"/>
                    <a:pt x="301" y="102"/>
                    <a:pt x="301" y="90"/>
                  </a:cubicBezTo>
                  <a:cubicBezTo>
                    <a:pt x="312" y="106"/>
                    <a:pt x="330" y="141"/>
                    <a:pt x="320" y="179"/>
                  </a:cubicBezTo>
                  <a:cubicBezTo>
                    <a:pt x="320" y="179"/>
                    <a:pt x="336" y="152"/>
                    <a:pt x="334" y="129"/>
                  </a:cubicBezTo>
                  <a:cubicBezTo>
                    <a:pt x="348" y="156"/>
                    <a:pt x="358" y="190"/>
                    <a:pt x="351" y="220"/>
                  </a:cubicBezTo>
                  <a:cubicBezTo>
                    <a:pt x="351" y="220"/>
                    <a:pt x="385" y="184"/>
                    <a:pt x="346" y="118"/>
                  </a:cubicBezTo>
                  <a:cubicBezTo>
                    <a:pt x="322" y="75"/>
                    <a:pt x="319" y="32"/>
                    <a:pt x="326" y="0"/>
                  </a:cubicBezTo>
                  <a:cubicBezTo>
                    <a:pt x="303" y="0"/>
                    <a:pt x="303" y="0"/>
                    <a:pt x="303" y="0"/>
                  </a:cubicBezTo>
                  <a:cubicBezTo>
                    <a:pt x="301" y="15"/>
                    <a:pt x="300" y="27"/>
                    <a:pt x="300" y="36"/>
                  </a:cubicBezTo>
                  <a:cubicBezTo>
                    <a:pt x="271" y="16"/>
                    <a:pt x="242" y="31"/>
                    <a:pt x="230" y="42"/>
                  </a:cubicBezTo>
                  <a:cubicBezTo>
                    <a:pt x="224" y="47"/>
                    <a:pt x="221" y="51"/>
                    <a:pt x="221" y="52"/>
                  </a:cubicBezTo>
                  <a:cubicBezTo>
                    <a:pt x="219" y="53"/>
                    <a:pt x="219" y="55"/>
                    <a:pt x="219" y="57"/>
                  </a:cubicBezTo>
                  <a:cubicBezTo>
                    <a:pt x="219" y="59"/>
                    <a:pt x="221" y="61"/>
                    <a:pt x="222" y="62"/>
                  </a:cubicBezTo>
                  <a:cubicBezTo>
                    <a:pt x="232" y="68"/>
                    <a:pt x="239" y="73"/>
                    <a:pt x="243" y="78"/>
                  </a:cubicBezTo>
                  <a:cubicBezTo>
                    <a:pt x="255" y="92"/>
                    <a:pt x="254" y="107"/>
                    <a:pt x="246" y="129"/>
                  </a:cubicBezTo>
                  <a:cubicBezTo>
                    <a:pt x="239" y="150"/>
                    <a:pt x="225" y="176"/>
                    <a:pt x="217" y="210"/>
                  </a:cubicBezTo>
                  <a:cubicBezTo>
                    <a:pt x="208" y="248"/>
                    <a:pt x="222" y="278"/>
                    <a:pt x="239" y="298"/>
                  </a:cubicBezTo>
                  <a:cubicBezTo>
                    <a:pt x="241" y="300"/>
                    <a:pt x="242" y="302"/>
                    <a:pt x="244" y="304"/>
                  </a:cubicBezTo>
                  <a:cubicBezTo>
                    <a:pt x="227" y="307"/>
                    <a:pt x="212" y="318"/>
                    <a:pt x="204" y="324"/>
                  </a:cubicBezTo>
                  <a:cubicBezTo>
                    <a:pt x="201" y="327"/>
                    <a:pt x="199" y="329"/>
                    <a:pt x="199" y="330"/>
                  </a:cubicBezTo>
                  <a:cubicBezTo>
                    <a:pt x="197" y="331"/>
                    <a:pt x="196" y="334"/>
                    <a:pt x="197" y="336"/>
                  </a:cubicBezTo>
                  <a:cubicBezTo>
                    <a:pt x="198" y="338"/>
                    <a:pt x="199" y="340"/>
                    <a:pt x="202" y="341"/>
                  </a:cubicBezTo>
                  <a:cubicBezTo>
                    <a:pt x="227" y="349"/>
                    <a:pt x="241" y="358"/>
                    <a:pt x="248" y="367"/>
                  </a:cubicBezTo>
                  <a:cubicBezTo>
                    <a:pt x="265" y="386"/>
                    <a:pt x="247" y="412"/>
                    <a:pt x="260" y="446"/>
                  </a:cubicBezTo>
                  <a:cubicBezTo>
                    <a:pt x="263" y="452"/>
                    <a:pt x="266" y="458"/>
                    <a:pt x="270" y="462"/>
                  </a:cubicBezTo>
                  <a:cubicBezTo>
                    <a:pt x="288" y="483"/>
                    <a:pt x="315" y="485"/>
                    <a:pt x="329" y="484"/>
                  </a:cubicBezTo>
                  <a:cubicBezTo>
                    <a:pt x="327" y="504"/>
                    <a:pt x="324" y="553"/>
                    <a:pt x="348" y="603"/>
                  </a:cubicBezTo>
                  <a:cubicBezTo>
                    <a:pt x="334" y="588"/>
                    <a:pt x="320" y="572"/>
                    <a:pt x="306" y="555"/>
                  </a:cubicBezTo>
                  <a:cubicBezTo>
                    <a:pt x="289" y="535"/>
                    <a:pt x="273" y="515"/>
                    <a:pt x="257" y="494"/>
                  </a:cubicBezTo>
                  <a:cubicBezTo>
                    <a:pt x="89" y="272"/>
                    <a:pt x="81" y="174"/>
                    <a:pt x="110" y="137"/>
                  </a:cubicBezTo>
                  <a:cubicBezTo>
                    <a:pt x="112" y="135"/>
                    <a:pt x="114" y="133"/>
                    <a:pt x="117" y="131"/>
                  </a:cubicBezTo>
                  <a:cubicBezTo>
                    <a:pt x="133" y="117"/>
                    <a:pt x="157" y="125"/>
                    <a:pt x="169" y="139"/>
                  </a:cubicBezTo>
                  <a:cubicBezTo>
                    <a:pt x="177" y="149"/>
                    <a:pt x="179" y="159"/>
                    <a:pt x="172" y="167"/>
                  </a:cubicBezTo>
                  <a:cubicBezTo>
                    <a:pt x="170" y="169"/>
                    <a:pt x="170" y="172"/>
                    <a:pt x="172" y="175"/>
                  </a:cubicBezTo>
                  <a:cubicBezTo>
                    <a:pt x="173" y="177"/>
                    <a:pt x="176" y="179"/>
                    <a:pt x="179" y="178"/>
                  </a:cubicBezTo>
                  <a:cubicBezTo>
                    <a:pt x="180" y="178"/>
                    <a:pt x="189" y="176"/>
                    <a:pt x="199" y="168"/>
                  </a:cubicBezTo>
                  <a:cubicBezTo>
                    <a:pt x="210" y="159"/>
                    <a:pt x="220" y="141"/>
                    <a:pt x="216" y="113"/>
                  </a:cubicBezTo>
                  <a:cubicBezTo>
                    <a:pt x="214" y="98"/>
                    <a:pt x="205" y="80"/>
                    <a:pt x="192" y="64"/>
                  </a:cubicBezTo>
                  <a:cubicBezTo>
                    <a:pt x="183" y="54"/>
                    <a:pt x="173" y="45"/>
                    <a:pt x="161" y="37"/>
                  </a:cubicBezTo>
                  <a:cubicBezTo>
                    <a:pt x="161" y="37"/>
                    <a:pt x="161" y="37"/>
                    <a:pt x="161" y="37"/>
                  </a:cubicBezTo>
                  <a:cubicBezTo>
                    <a:pt x="161" y="37"/>
                    <a:pt x="160" y="37"/>
                    <a:pt x="159" y="36"/>
                  </a:cubicBezTo>
                  <a:cubicBezTo>
                    <a:pt x="157" y="35"/>
                    <a:pt x="154" y="33"/>
                    <a:pt x="152" y="32"/>
                  </a:cubicBezTo>
                  <a:cubicBezTo>
                    <a:pt x="93" y="1"/>
                    <a:pt x="35" y="32"/>
                    <a:pt x="16" y="44"/>
                  </a:cubicBezTo>
                  <a:cubicBezTo>
                    <a:pt x="15" y="33"/>
                    <a:pt x="14" y="18"/>
                    <a:pt x="16" y="0"/>
                  </a:cubicBezTo>
                  <a:cubicBezTo>
                    <a:pt x="2" y="0"/>
                    <a:pt x="2" y="0"/>
                    <a:pt x="2" y="0"/>
                  </a:cubicBezTo>
                  <a:cubicBezTo>
                    <a:pt x="1" y="9"/>
                    <a:pt x="1" y="18"/>
                    <a:pt x="1" y="26"/>
                  </a:cubicBezTo>
                  <a:cubicBezTo>
                    <a:pt x="0" y="116"/>
                    <a:pt x="47" y="201"/>
                    <a:pt x="47" y="201"/>
                  </a:cubicBezTo>
                  <a:close/>
                  <a:moveTo>
                    <a:pt x="403" y="679"/>
                  </a:moveTo>
                  <a:cubicBezTo>
                    <a:pt x="404" y="683"/>
                    <a:pt x="404" y="683"/>
                    <a:pt x="404" y="683"/>
                  </a:cubicBezTo>
                  <a:cubicBezTo>
                    <a:pt x="402" y="679"/>
                    <a:pt x="402" y="679"/>
                    <a:pt x="402" y="679"/>
                  </a:cubicBezTo>
                  <a:cubicBezTo>
                    <a:pt x="402" y="679"/>
                    <a:pt x="403" y="679"/>
                    <a:pt x="403" y="67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3" name="Freeform 32"/>
            <p:cNvSpPr>
              <a:spLocks/>
            </p:cNvSpPr>
            <p:nvPr/>
          </p:nvSpPr>
          <p:spPr bwMode="auto">
            <a:xfrm>
              <a:off x="7240588" y="889000"/>
              <a:ext cx="968375" cy="728663"/>
            </a:xfrm>
            <a:custGeom>
              <a:avLst/>
              <a:gdLst>
                <a:gd name="T0" fmla="*/ 127 w 258"/>
                <a:gd name="T1" fmla="*/ 187 h 194"/>
                <a:gd name="T2" fmla="*/ 207 w 258"/>
                <a:gd name="T3" fmla="*/ 38 h 194"/>
                <a:gd name="T4" fmla="*/ 149 w 258"/>
                <a:gd name="T5" fmla="*/ 1 h 194"/>
                <a:gd name="T6" fmla="*/ 151 w 258"/>
                <a:gd name="T7" fmla="*/ 0 h 194"/>
                <a:gd name="T8" fmla="*/ 107 w 258"/>
                <a:gd name="T9" fmla="*/ 0 h 194"/>
                <a:gd name="T10" fmla="*/ 102 w 258"/>
                <a:gd name="T11" fmla="*/ 14 h 194"/>
                <a:gd name="T12" fmla="*/ 106 w 258"/>
                <a:gd name="T13" fmla="*/ 21 h 194"/>
                <a:gd name="T14" fmla="*/ 114 w 258"/>
                <a:gd name="T15" fmla="*/ 21 h 194"/>
                <a:gd name="T16" fmla="*/ 116 w 258"/>
                <a:gd name="T17" fmla="*/ 20 h 194"/>
                <a:gd name="T18" fmla="*/ 156 w 258"/>
                <a:gd name="T19" fmla="*/ 39 h 194"/>
                <a:gd name="T20" fmla="*/ 166 w 258"/>
                <a:gd name="T21" fmla="*/ 75 h 194"/>
                <a:gd name="T22" fmla="*/ 136 w 258"/>
                <a:gd name="T23" fmla="*/ 103 h 194"/>
                <a:gd name="T24" fmla="*/ 102 w 258"/>
                <a:gd name="T25" fmla="*/ 87 h 194"/>
                <a:gd name="T26" fmla="*/ 89 w 258"/>
                <a:gd name="T27" fmla="*/ 0 h 194"/>
                <a:gd name="T28" fmla="*/ 3 w 258"/>
                <a:gd name="T29" fmla="*/ 0 h 194"/>
                <a:gd name="T30" fmla="*/ 4 w 258"/>
                <a:gd name="T31" fmla="*/ 77 h 194"/>
                <a:gd name="T32" fmla="*/ 127 w 258"/>
                <a:gd name="T33" fmla="*/ 187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 h="194">
                  <a:moveTo>
                    <a:pt x="127" y="187"/>
                  </a:moveTo>
                  <a:cubicBezTo>
                    <a:pt x="199" y="194"/>
                    <a:pt x="258" y="99"/>
                    <a:pt x="207" y="38"/>
                  </a:cubicBezTo>
                  <a:cubicBezTo>
                    <a:pt x="185" y="11"/>
                    <a:pt x="165" y="2"/>
                    <a:pt x="149" y="1"/>
                  </a:cubicBezTo>
                  <a:cubicBezTo>
                    <a:pt x="150" y="1"/>
                    <a:pt x="151" y="0"/>
                    <a:pt x="151" y="0"/>
                  </a:cubicBezTo>
                  <a:cubicBezTo>
                    <a:pt x="107" y="0"/>
                    <a:pt x="107" y="0"/>
                    <a:pt x="107" y="0"/>
                  </a:cubicBezTo>
                  <a:cubicBezTo>
                    <a:pt x="104" y="8"/>
                    <a:pt x="103" y="14"/>
                    <a:pt x="102" y="14"/>
                  </a:cubicBezTo>
                  <a:cubicBezTo>
                    <a:pt x="102" y="17"/>
                    <a:pt x="103" y="20"/>
                    <a:pt x="106" y="21"/>
                  </a:cubicBezTo>
                  <a:cubicBezTo>
                    <a:pt x="108" y="23"/>
                    <a:pt x="111" y="23"/>
                    <a:pt x="114" y="21"/>
                  </a:cubicBezTo>
                  <a:cubicBezTo>
                    <a:pt x="114" y="21"/>
                    <a:pt x="114" y="20"/>
                    <a:pt x="116" y="20"/>
                  </a:cubicBezTo>
                  <a:cubicBezTo>
                    <a:pt x="121" y="18"/>
                    <a:pt x="134" y="13"/>
                    <a:pt x="156" y="39"/>
                  </a:cubicBezTo>
                  <a:cubicBezTo>
                    <a:pt x="167" y="51"/>
                    <a:pt x="169" y="64"/>
                    <a:pt x="166" y="75"/>
                  </a:cubicBezTo>
                  <a:cubicBezTo>
                    <a:pt x="160" y="88"/>
                    <a:pt x="148" y="98"/>
                    <a:pt x="136" y="103"/>
                  </a:cubicBezTo>
                  <a:cubicBezTo>
                    <a:pt x="125" y="104"/>
                    <a:pt x="113" y="100"/>
                    <a:pt x="102" y="87"/>
                  </a:cubicBezTo>
                  <a:cubicBezTo>
                    <a:pt x="76" y="56"/>
                    <a:pt x="83" y="33"/>
                    <a:pt x="89" y="0"/>
                  </a:cubicBezTo>
                  <a:cubicBezTo>
                    <a:pt x="3" y="0"/>
                    <a:pt x="3" y="0"/>
                    <a:pt x="3" y="0"/>
                  </a:cubicBezTo>
                  <a:cubicBezTo>
                    <a:pt x="2" y="23"/>
                    <a:pt x="0" y="48"/>
                    <a:pt x="4" y="77"/>
                  </a:cubicBezTo>
                  <a:cubicBezTo>
                    <a:pt x="13" y="147"/>
                    <a:pt x="76" y="184"/>
                    <a:pt x="127" y="18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33"/>
            <p:cNvSpPr>
              <a:spLocks/>
            </p:cNvSpPr>
            <p:nvPr/>
          </p:nvSpPr>
          <p:spPr bwMode="auto">
            <a:xfrm>
              <a:off x="412750" y="889000"/>
              <a:ext cx="3398838" cy="1746250"/>
            </a:xfrm>
            <a:custGeom>
              <a:avLst/>
              <a:gdLst>
                <a:gd name="T0" fmla="*/ 246 w 905"/>
                <a:gd name="T1" fmla="*/ 155 h 465"/>
                <a:gd name="T2" fmla="*/ 905 w 905"/>
                <a:gd name="T3" fmla="*/ 465 h 465"/>
                <a:gd name="T4" fmla="*/ 615 w 905"/>
                <a:gd name="T5" fmla="*/ 275 h 465"/>
                <a:gd name="T6" fmla="*/ 752 w 905"/>
                <a:gd name="T7" fmla="*/ 306 h 465"/>
                <a:gd name="T8" fmla="*/ 426 w 905"/>
                <a:gd name="T9" fmla="*/ 146 h 465"/>
                <a:gd name="T10" fmla="*/ 501 w 905"/>
                <a:gd name="T11" fmla="*/ 99 h 465"/>
                <a:gd name="T12" fmla="*/ 364 w 905"/>
                <a:gd name="T13" fmla="*/ 121 h 465"/>
                <a:gd name="T14" fmla="*/ 445 w 905"/>
                <a:gd name="T15" fmla="*/ 89 h 465"/>
                <a:gd name="T16" fmla="*/ 248 w 905"/>
                <a:gd name="T17" fmla="*/ 68 h 465"/>
                <a:gd name="T18" fmla="*/ 331 w 905"/>
                <a:gd name="T19" fmla="*/ 82 h 465"/>
                <a:gd name="T20" fmla="*/ 164 w 905"/>
                <a:gd name="T21" fmla="*/ 0 h 465"/>
                <a:gd name="T22" fmla="*/ 25 w 905"/>
                <a:gd name="T23" fmla="*/ 0 h 465"/>
                <a:gd name="T24" fmla="*/ 199 w 905"/>
                <a:gd name="T25" fmla="*/ 101 h 465"/>
                <a:gd name="T26" fmla="*/ 0 w 905"/>
                <a:gd name="T27" fmla="*/ 117 h 465"/>
                <a:gd name="T28" fmla="*/ 0 w 905"/>
                <a:gd name="T29" fmla="*/ 151 h 465"/>
                <a:gd name="T30" fmla="*/ 246 w 905"/>
                <a:gd name="T31" fmla="*/ 155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5" h="465">
                  <a:moveTo>
                    <a:pt x="246" y="155"/>
                  </a:moveTo>
                  <a:cubicBezTo>
                    <a:pt x="496" y="222"/>
                    <a:pt x="714" y="329"/>
                    <a:pt x="905" y="465"/>
                  </a:cubicBezTo>
                  <a:cubicBezTo>
                    <a:pt x="905" y="465"/>
                    <a:pt x="774" y="365"/>
                    <a:pt x="615" y="275"/>
                  </a:cubicBezTo>
                  <a:cubicBezTo>
                    <a:pt x="684" y="295"/>
                    <a:pt x="752" y="306"/>
                    <a:pt x="752" y="306"/>
                  </a:cubicBezTo>
                  <a:cubicBezTo>
                    <a:pt x="627" y="285"/>
                    <a:pt x="426" y="146"/>
                    <a:pt x="426" y="146"/>
                  </a:cubicBezTo>
                  <a:cubicBezTo>
                    <a:pt x="473" y="131"/>
                    <a:pt x="501" y="99"/>
                    <a:pt x="501" y="99"/>
                  </a:cubicBezTo>
                  <a:cubicBezTo>
                    <a:pt x="450" y="137"/>
                    <a:pt x="364" y="121"/>
                    <a:pt x="364" y="121"/>
                  </a:cubicBezTo>
                  <a:cubicBezTo>
                    <a:pt x="423" y="124"/>
                    <a:pt x="445" y="89"/>
                    <a:pt x="445" y="89"/>
                  </a:cubicBezTo>
                  <a:cubicBezTo>
                    <a:pt x="413" y="112"/>
                    <a:pt x="326" y="109"/>
                    <a:pt x="248" y="68"/>
                  </a:cubicBezTo>
                  <a:cubicBezTo>
                    <a:pt x="293" y="82"/>
                    <a:pt x="331" y="82"/>
                    <a:pt x="331" y="82"/>
                  </a:cubicBezTo>
                  <a:cubicBezTo>
                    <a:pt x="242" y="72"/>
                    <a:pt x="219" y="43"/>
                    <a:pt x="164" y="0"/>
                  </a:cubicBezTo>
                  <a:cubicBezTo>
                    <a:pt x="25" y="0"/>
                    <a:pt x="25" y="0"/>
                    <a:pt x="25" y="0"/>
                  </a:cubicBezTo>
                  <a:cubicBezTo>
                    <a:pt x="88" y="23"/>
                    <a:pt x="165" y="64"/>
                    <a:pt x="199" y="101"/>
                  </a:cubicBezTo>
                  <a:cubicBezTo>
                    <a:pt x="167" y="98"/>
                    <a:pt x="92" y="94"/>
                    <a:pt x="0" y="117"/>
                  </a:cubicBezTo>
                  <a:cubicBezTo>
                    <a:pt x="0" y="151"/>
                    <a:pt x="0" y="151"/>
                    <a:pt x="0" y="151"/>
                  </a:cubicBezTo>
                  <a:cubicBezTo>
                    <a:pt x="73" y="136"/>
                    <a:pt x="158" y="132"/>
                    <a:pt x="246" y="15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34"/>
            <p:cNvSpPr>
              <a:spLocks/>
            </p:cNvSpPr>
            <p:nvPr/>
          </p:nvSpPr>
          <p:spPr bwMode="auto">
            <a:xfrm>
              <a:off x="8662988" y="1827213"/>
              <a:ext cx="74613" cy="436563"/>
            </a:xfrm>
            <a:custGeom>
              <a:avLst/>
              <a:gdLst>
                <a:gd name="T0" fmla="*/ 7 w 20"/>
                <a:gd name="T1" fmla="*/ 89 h 116"/>
                <a:gd name="T2" fmla="*/ 20 w 20"/>
                <a:gd name="T3" fmla="*/ 116 h 116"/>
                <a:gd name="T4" fmla="*/ 20 w 20"/>
                <a:gd name="T5" fmla="*/ 0 h 116"/>
                <a:gd name="T6" fmla="*/ 7 w 20"/>
                <a:gd name="T7" fmla="*/ 89 h 116"/>
              </a:gdLst>
              <a:ahLst/>
              <a:cxnLst>
                <a:cxn ang="0">
                  <a:pos x="T0" y="T1"/>
                </a:cxn>
                <a:cxn ang="0">
                  <a:pos x="T2" y="T3"/>
                </a:cxn>
                <a:cxn ang="0">
                  <a:pos x="T4" y="T5"/>
                </a:cxn>
                <a:cxn ang="0">
                  <a:pos x="T6" y="T7"/>
                </a:cxn>
              </a:cxnLst>
              <a:rect l="0" t="0" r="r" b="b"/>
              <a:pathLst>
                <a:path w="20" h="116">
                  <a:moveTo>
                    <a:pt x="7" y="89"/>
                  </a:moveTo>
                  <a:cubicBezTo>
                    <a:pt x="10" y="99"/>
                    <a:pt x="15" y="108"/>
                    <a:pt x="20" y="116"/>
                  </a:cubicBezTo>
                  <a:cubicBezTo>
                    <a:pt x="20" y="0"/>
                    <a:pt x="20" y="0"/>
                    <a:pt x="20" y="0"/>
                  </a:cubicBezTo>
                  <a:cubicBezTo>
                    <a:pt x="4" y="30"/>
                    <a:pt x="0" y="63"/>
                    <a:pt x="7" y="8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6" name="Freeform 35"/>
            <p:cNvSpPr>
              <a:spLocks/>
            </p:cNvSpPr>
            <p:nvPr/>
          </p:nvSpPr>
          <p:spPr bwMode="auto">
            <a:xfrm>
              <a:off x="8453438" y="1612900"/>
              <a:ext cx="284163" cy="854075"/>
            </a:xfrm>
            <a:custGeom>
              <a:avLst/>
              <a:gdLst>
                <a:gd name="T0" fmla="*/ 64 w 76"/>
                <a:gd name="T1" fmla="*/ 214 h 227"/>
                <a:gd name="T2" fmla="*/ 76 w 76"/>
                <a:gd name="T3" fmla="*/ 227 h 227"/>
                <a:gd name="T4" fmla="*/ 76 w 76"/>
                <a:gd name="T5" fmla="*/ 203 h 227"/>
                <a:gd name="T6" fmla="*/ 76 w 76"/>
                <a:gd name="T7" fmla="*/ 9 h 227"/>
                <a:gd name="T8" fmla="*/ 76 w 76"/>
                <a:gd name="T9" fmla="*/ 0 h 227"/>
                <a:gd name="T10" fmla="*/ 64 w 76"/>
                <a:gd name="T11" fmla="*/ 214 h 227"/>
              </a:gdLst>
              <a:ahLst/>
              <a:cxnLst>
                <a:cxn ang="0">
                  <a:pos x="T0" y="T1"/>
                </a:cxn>
                <a:cxn ang="0">
                  <a:pos x="T2" y="T3"/>
                </a:cxn>
                <a:cxn ang="0">
                  <a:pos x="T4" y="T5"/>
                </a:cxn>
                <a:cxn ang="0">
                  <a:pos x="T6" y="T7"/>
                </a:cxn>
                <a:cxn ang="0">
                  <a:pos x="T8" y="T9"/>
                </a:cxn>
                <a:cxn ang="0">
                  <a:pos x="T10" y="T11"/>
                </a:cxn>
              </a:cxnLst>
              <a:rect l="0" t="0" r="r" b="b"/>
              <a:pathLst>
                <a:path w="76" h="227">
                  <a:moveTo>
                    <a:pt x="64" y="214"/>
                  </a:moveTo>
                  <a:cubicBezTo>
                    <a:pt x="68" y="219"/>
                    <a:pt x="72" y="223"/>
                    <a:pt x="76" y="227"/>
                  </a:cubicBezTo>
                  <a:cubicBezTo>
                    <a:pt x="76" y="203"/>
                    <a:pt x="76" y="203"/>
                    <a:pt x="76" y="203"/>
                  </a:cubicBezTo>
                  <a:cubicBezTo>
                    <a:pt x="2" y="114"/>
                    <a:pt x="40" y="45"/>
                    <a:pt x="76" y="9"/>
                  </a:cubicBezTo>
                  <a:cubicBezTo>
                    <a:pt x="76" y="0"/>
                    <a:pt x="76" y="0"/>
                    <a:pt x="76" y="0"/>
                  </a:cubicBezTo>
                  <a:cubicBezTo>
                    <a:pt x="0" y="56"/>
                    <a:pt x="11" y="151"/>
                    <a:pt x="64" y="21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36"/>
            <p:cNvSpPr>
              <a:spLocks/>
            </p:cNvSpPr>
            <p:nvPr/>
          </p:nvSpPr>
          <p:spPr bwMode="auto">
            <a:xfrm>
              <a:off x="8242300" y="1387475"/>
              <a:ext cx="495300" cy="1304925"/>
            </a:xfrm>
            <a:custGeom>
              <a:avLst/>
              <a:gdLst>
                <a:gd name="T0" fmla="*/ 95 w 132"/>
                <a:gd name="T1" fmla="*/ 24 h 347"/>
                <a:gd name="T2" fmla="*/ 37 w 132"/>
                <a:gd name="T3" fmla="*/ 107 h 347"/>
                <a:gd name="T4" fmla="*/ 67 w 132"/>
                <a:gd name="T5" fmla="*/ 291 h 347"/>
                <a:gd name="T6" fmla="*/ 75 w 132"/>
                <a:gd name="T7" fmla="*/ 301 h 347"/>
                <a:gd name="T8" fmla="*/ 132 w 132"/>
                <a:gd name="T9" fmla="*/ 347 h 347"/>
                <a:gd name="T10" fmla="*/ 132 w 132"/>
                <a:gd name="T11" fmla="*/ 330 h 347"/>
                <a:gd name="T12" fmla="*/ 85 w 132"/>
                <a:gd name="T13" fmla="*/ 291 h 347"/>
                <a:gd name="T14" fmla="*/ 77 w 132"/>
                <a:gd name="T15" fmla="*/ 283 h 347"/>
                <a:gd name="T16" fmla="*/ 50 w 132"/>
                <a:gd name="T17" fmla="*/ 112 h 347"/>
                <a:gd name="T18" fmla="*/ 104 w 132"/>
                <a:gd name="T19" fmla="*/ 35 h 347"/>
                <a:gd name="T20" fmla="*/ 132 w 132"/>
                <a:gd name="T21" fmla="*/ 16 h 347"/>
                <a:gd name="T22" fmla="*/ 132 w 132"/>
                <a:gd name="T23" fmla="*/ 0 h 347"/>
                <a:gd name="T24" fmla="*/ 95 w 132"/>
                <a:gd name="T25" fmla="*/ 2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 h="347">
                  <a:moveTo>
                    <a:pt x="95" y="24"/>
                  </a:moveTo>
                  <a:cubicBezTo>
                    <a:pt x="71" y="45"/>
                    <a:pt x="51" y="73"/>
                    <a:pt x="37" y="107"/>
                  </a:cubicBezTo>
                  <a:cubicBezTo>
                    <a:pt x="0" y="199"/>
                    <a:pt x="46" y="268"/>
                    <a:pt x="67" y="291"/>
                  </a:cubicBezTo>
                  <a:cubicBezTo>
                    <a:pt x="72" y="298"/>
                    <a:pt x="75" y="301"/>
                    <a:pt x="75" y="301"/>
                  </a:cubicBezTo>
                  <a:cubicBezTo>
                    <a:pt x="91" y="320"/>
                    <a:pt x="111" y="335"/>
                    <a:pt x="132" y="347"/>
                  </a:cubicBezTo>
                  <a:cubicBezTo>
                    <a:pt x="132" y="330"/>
                    <a:pt x="132" y="330"/>
                    <a:pt x="132" y="330"/>
                  </a:cubicBezTo>
                  <a:cubicBezTo>
                    <a:pt x="115" y="320"/>
                    <a:pt x="99" y="307"/>
                    <a:pt x="85" y="291"/>
                  </a:cubicBezTo>
                  <a:cubicBezTo>
                    <a:pt x="85" y="291"/>
                    <a:pt x="82" y="288"/>
                    <a:pt x="77" y="283"/>
                  </a:cubicBezTo>
                  <a:cubicBezTo>
                    <a:pt x="58" y="260"/>
                    <a:pt x="15" y="197"/>
                    <a:pt x="50" y="112"/>
                  </a:cubicBezTo>
                  <a:cubicBezTo>
                    <a:pt x="63" y="80"/>
                    <a:pt x="81" y="54"/>
                    <a:pt x="104" y="35"/>
                  </a:cubicBezTo>
                  <a:cubicBezTo>
                    <a:pt x="113" y="28"/>
                    <a:pt x="122" y="21"/>
                    <a:pt x="132" y="16"/>
                  </a:cubicBezTo>
                  <a:cubicBezTo>
                    <a:pt x="132" y="0"/>
                    <a:pt x="132" y="0"/>
                    <a:pt x="132" y="0"/>
                  </a:cubicBezTo>
                  <a:cubicBezTo>
                    <a:pt x="119" y="7"/>
                    <a:pt x="106" y="15"/>
                    <a:pt x="95"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37"/>
            <p:cNvSpPr>
              <a:spLocks/>
            </p:cNvSpPr>
            <p:nvPr/>
          </p:nvSpPr>
          <p:spPr bwMode="auto">
            <a:xfrm>
              <a:off x="7246938" y="889000"/>
              <a:ext cx="1490663" cy="2239963"/>
            </a:xfrm>
            <a:custGeom>
              <a:avLst/>
              <a:gdLst>
                <a:gd name="T0" fmla="*/ 202 w 397"/>
                <a:gd name="T1" fmla="*/ 458 h 596"/>
                <a:gd name="T2" fmla="*/ 152 w 397"/>
                <a:gd name="T3" fmla="*/ 307 h 596"/>
                <a:gd name="T4" fmla="*/ 152 w 397"/>
                <a:gd name="T5" fmla="*/ 307 h 596"/>
                <a:gd name="T6" fmla="*/ 238 w 397"/>
                <a:gd name="T7" fmla="*/ 260 h 596"/>
                <a:gd name="T8" fmla="*/ 263 w 397"/>
                <a:gd name="T9" fmla="*/ 10 h 596"/>
                <a:gd name="T10" fmla="*/ 253 w 397"/>
                <a:gd name="T11" fmla="*/ 0 h 596"/>
                <a:gd name="T12" fmla="*/ 232 w 397"/>
                <a:gd name="T13" fmla="*/ 0 h 596"/>
                <a:gd name="T14" fmla="*/ 252 w 397"/>
                <a:gd name="T15" fmla="*/ 19 h 596"/>
                <a:gd name="T16" fmla="*/ 277 w 397"/>
                <a:gd name="T17" fmla="*/ 184 h 596"/>
                <a:gd name="T18" fmla="*/ 98 w 397"/>
                <a:gd name="T19" fmla="*/ 289 h 596"/>
                <a:gd name="T20" fmla="*/ 164 w 397"/>
                <a:gd name="T21" fmla="*/ 287 h 596"/>
                <a:gd name="T22" fmla="*/ 138 w 397"/>
                <a:gd name="T23" fmla="*/ 297 h 596"/>
                <a:gd name="T24" fmla="*/ 138 w 397"/>
                <a:gd name="T25" fmla="*/ 297 h 596"/>
                <a:gd name="T26" fmla="*/ 72 w 397"/>
                <a:gd name="T27" fmla="*/ 293 h 596"/>
                <a:gd name="T28" fmla="*/ 81 w 397"/>
                <a:gd name="T29" fmla="*/ 297 h 596"/>
                <a:gd name="T30" fmla="*/ 40 w 397"/>
                <a:gd name="T31" fmla="*/ 306 h 596"/>
                <a:gd name="T32" fmla="*/ 12 w 397"/>
                <a:gd name="T33" fmla="*/ 381 h 596"/>
                <a:gd name="T34" fmla="*/ 18 w 397"/>
                <a:gd name="T35" fmla="*/ 367 h 596"/>
                <a:gd name="T36" fmla="*/ 27 w 397"/>
                <a:gd name="T37" fmla="*/ 417 h 596"/>
                <a:gd name="T38" fmla="*/ 31 w 397"/>
                <a:gd name="T39" fmla="*/ 392 h 596"/>
                <a:gd name="T40" fmla="*/ 59 w 397"/>
                <a:gd name="T41" fmla="*/ 449 h 596"/>
                <a:gd name="T42" fmla="*/ 64 w 397"/>
                <a:gd name="T43" fmla="*/ 320 h 596"/>
                <a:gd name="T44" fmla="*/ 119 w 397"/>
                <a:gd name="T45" fmla="*/ 322 h 596"/>
                <a:gd name="T46" fmla="*/ 172 w 397"/>
                <a:gd name="T47" fmla="*/ 445 h 596"/>
                <a:gd name="T48" fmla="*/ 30 w 397"/>
                <a:gd name="T49" fmla="*/ 584 h 596"/>
                <a:gd name="T50" fmla="*/ 140 w 397"/>
                <a:gd name="T51" fmla="*/ 536 h 596"/>
                <a:gd name="T52" fmla="*/ 204 w 397"/>
                <a:gd name="T53" fmla="*/ 527 h 596"/>
                <a:gd name="T54" fmla="*/ 179 w 397"/>
                <a:gd name="T55" fmla="*/ 520 h 596"/>
                <a:gd name="T56" fmla="*/ 215 w 397"/>
                <a:gd name="T57" fmla="*/ 521 h 596"/>
                <a:gd name="T58" fmla="*/ 189 w 397"/>
                <a:gd name="T59" fmla="*/ 511 h 596"/>
                <a:gd name="T60" fmla="*/ 234 w 397"/>
                <a:gd name="T61" fmla="*/ 511 h 596"/>
                <a:gd name="T62" fmla="*/ 185 w 397"/>
                <a:gd name="T63" fmla="*/ 499 h 596"/>
                <a:gd name="T64" fmla="*/ 248 w 397"/>
                <a:gd name="T65" fmla="*/ 495 h 596"/>
                <a:gd name="T66" fmla="*/ 190 w 397"/>
                <a:gd name="T67" fmla="*/ 481 h 596"/>
                <a:gd name="T68" fmla="*/ 194 w 397"/>
                <a:gd name="T69" fmla="*/ 477 h 596"/>
                <a:gd name="T70" fmla="*/ 365 w 397"/>
                <a:gd name="T71" fmla="*/ 530 h 596"/>
                <a:gd name="T72" fmla="*/ 397 w 397"/>
                <a:gd name="T73" fmla="*/ 596 h 596"/>
                <a:gd name="T74" fmla="*/ 397 w 397"/>
                <a:gd name="T75" fmla="*/ 552 h 596"/>
                <a:gd name="T76" fmla="*/ 376 w 397"/>
                <a:gd name="T77" fmla="*/ 521 h 596"/>
                <a:gd name="T78" fmla="*/ 202 w 397"/>
                <a:gd name="T79" fmla="*/ 458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97" h="596">
                  <a:moveTo>
                    <a:pt x="202" y="458"/>
                  </a:moveTo>
                  <a:cubicBezTo>
                    <a:pt x="210" y="432"/>
                    <a:pt x="213" y="379"/>
                    <a:pt x="152" y="307"/>
                  </a:cubicBezTo>
                  <a:cubicBezTo>
                    <a:pt x="152" y="307"/>
                    <a:pt x="152" y="307"/>
                    <a:pt x="152" y="307"/>
                  </a:cubicBezTo>
                  <a:cubicBezTo>
                    <a:pt x="187" y="295"/>
                    <a:pt x="216" y="278"/>
                    <a:pt x="238" y="260"/>
                  </a:cubicBezTo>
                  <a:cubicBezTo>
                    <a:pt x="326" y="185"/>
                    <a:pt x="313" y="71"/>
                    <a:pt x="263" y="10"/>
                  </a:cubicBezTo>
                  <a:cubicBezTo>
                    <a:pt x="260" y="7"/>
                    <a:pt x="257" y="3"/>
                    <a:pt x="253" y="0"/>
                  </a:cubicBezTo>
                  <a:cubicBezTo>
                    <a:pt x="232" y="0"/>
                    <a:pt x="232" y="0"/>
                    <a:pt x="232" y="0"/>
                  </a:cubicBezTo>
                  <a:cubicBezTo>
                    <a:pt x="239" y="5"/>
                    <a:pt x="246" y="12"/>
                    <a:pt x="252" y="19"/>
                  </a:cubicBezTo>
                  <a:cubicBezTo>
                    <a:pt x="286" y="59"/>
                    <a:pt x="301" y="125"/>
                    <a:pt x="277" y="184"/>
                  </a:cubicBezTo>
                  <a:cubicBezTo>
                    <a:pt x="224" y="290"/>
                    <a:pt x="98" y="289"/>
                    <a:pt x="98" y="289"/>
                  </a:cubicBezTo>
                  <a:cubicBezTo>
                    <a:pt x="125" y="291"/>
                    <a:pt x="146" y="290"/>
                    <a:pt x="164" y="287"/>
                  </a:cubicBezTo>
                  <a:cubicBezTo>
                    <a:pt x="156" y="291"/>
                    <a:pt x="147" y="294"/>
                    <a:pt x="138" y="297"/>
                  </a:cubicBezTo>
                  <a:cubicBezTo>
                    <a:pt x="138" y="297"/>
                    <a:pt x="138" y="297"/>
                    <a:pt x="138" y="297"/>
                  </a:cubicBezTo>
                  <a:cubicBezTo>
                    <a:pt x="122" y="299"/>
                    <a:pt x="99" y="300"/>
                    <a:pt x="72" y="293"/>
                  </a:cubicBezTo>
                  <a:cubicBezTo>
                    <a:pt x="72" y="293"/>
                    <a:pt x="75" y="294"/>
                    <a:pt x="81" y="297"/>
                  </a:cubicBezTo>
                  <a:cubicBezTo>
                    <a:pt x="71" y="296"/>
                    <a:pt x="58" y="297"/>
                    <a:pt x="40" y="306"/>
                  </a:cubicBezTo>
                  <a:cubicBezTo>
                    <a:pt x="0" y="326"/>
                    <a:pt x="12" y="381"/>
                    <a:pt x="12" y="381"/>
                  </a:cubicBezTo>
                  <a:cubicBezTo>
                    <a:pt x="13" y="372"/>
                    <a:pt x="16" y="368"/>
                    <a:pt x="18" y="367"/>
                  </a:cubicBezTo>
                  <a:cubicBezTo>
                    <a:pt x="17" y="393"/>
                    <a:pt x="27" y="417"/>
                    <a:pt x="27" y="417"/>
                  </a:cubicBezTo>
                  <a:cubicBezTo>
                    <a:pt x="23" y="400"/>
                    <a:pt x="28" y="394"/>
                    <a:pt x="31" y="392"/>
                  </a:cubicBezTo>
                  <a:cubicBezTo>
                    <a:pt x="39" y="422"/>
                    <a:pt x="59" y="449"/>
                    <a:pt x="59" y="449"/>
                  </a:cubicBezTo>
                  <a:cubicBezTo>
                    <a:pt x="59" y="449"/>
                    <a:pt x="7" y="346"/>
                    <a:pt x="64" y="320"/>
                  </a:cubicBezTo>
                  <a:cubicBezTo>
                    <a:pt x="86" y="311"/>
                    <a:pt x="104" y="314"/>
                    <a:pt x="119" y="322"/>
                  </a:cubicBezTo>
                  <a:cubicBezTo>
                    <a:pt x="148" y="347"/>
                    <a:pt x="179" y="387"/>
                    <a:pt x="172" y="445"/>
                  </a:cubicBezTo>
                  <a:cubicBezTo>
                    <a:pt x="159" y="558"/>
                    <a:pt x="30" y="584"/>
                    <a:pt x="30" y="584"/>
                  </a:cubicBezTo>
                  <a:cubicBezTo>
                    <a:pt x="30" y="584"/>
                    <a:pt x="80" y="586"/>
                    <a:pt x="140" y="536"/>
                  </a:cubicBezTo>
                  <a:cubicBezTo>
                    <a:pt x="177" y="518"/>
                    <a:pt x="204" y="527"/>
                    <a:pt x="204" y="527"/>
                  </a:cubicBezTo>
                  <a:cubicBezTo>
                    <a:pt x="195" y="522"/>
                    <a:pt x="187" y="520"/>
                    <a:pt x="179" y="520"/>
                  </a:cubicBezTo>
                  <a:cubicBezTo>
                    <a:pt x="189" y="518"/>
                    <a:pt x="201" y="518"/>
                    <a:pt x="215" y="521"/>
                  </a:cubicBezTo>
                  <a:cubicBezTo>
                    <a:pt x="215" y="521"/>
                    <a:pt x="205" y="514"/>
                    <a:pt x="189" y="511"/>
                  </a:cubicBezTo>
                  <a:cubicBezTo>
                    <a:pt x="201" y="508"/>
                    <a:pt x="216" y="507"/>
                    <a:pt x="234" y="511"/>
                  </a:cubicBezTo>
                  <a:cubicBezTo>
                    <a:pt x="234" y="511"/>
                    <a:pt x="212" y="497"/>
                    <a:pt x="185" y="499"/>
                  </a:cubicBezTo>
                  <a:cubicBezTo>
                    <a:pt x="200" y="492"/>
                    <a:pt x="220" y="488"/>
                    <a:pt x="248" y="495"/>
                  </a:cubicBezTo>
                  <a:cubicBezTo>
                    <a:pt x="248" y="495"/>
                    <a:pt x="222" y="477"/>
                    <a:pt x="190" y="481"/>
                  </a:cubicBezTo>
                  <a:cubicBezTo>
                    <a:pt x="191" y="480"/>
                    <a:pt x="193" y="478"/>
                    <a:pt x="194" y="477"/>
                  </a:cubicBezTo>
                  <a:cubicBezTo>
                    <a:pt x="245" y="450"/>
                    <a:pt x="322" y="478"/>
                    <a:pt x="365" y="530"/>
                  </a:cubicBezTo>
                  <a:cubicBezTo>
                    <a:pt x="382" y="550"/>
                    <a:pt x="394" y="573"/>
                    <a:pt x="397" y="596"/>
                  </a:cubicBezTo>
                  <a:cubicBezTo>
                    <a:pt x="397" y="552"/>
                    <a:pt x="397" y="552"/>
                    <a:pt x="397" y="552"/>
                  </a:cubicBezTo>
                  <a:cubicBezTo>
                    <a:pt x="391" y="541"/>
                    <a:pt x="384" y="530"/>
                    <a:pt x="376" y="521"/>
                  </a:cubicBezTo>
                  <a:cubicBezTo>
                    <a:pt x="333" y="470"/>
                    <a:pt x="260" y="439"/>
                    <a:pt x="202" y="458"/>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79" name="Freeform 38"/>
            <p:cNvSpPr>
              <a:spLocks noEditPoints="1"/>
            </p:cNvSpPr>
            <p:nvPr/>
          </p:nvSpPr>
          <p:spPr bwMode="auto">
            <a:xfrm>
              <a:off x="7537450" y="3038475"/>
              <a:ext cx="1200150" cy="1277938"/>
            </a:xfrm>
            <a:custGeom>
              <a:avLst/>
              <a:gdLst>
                <a:gd name="T0" fmla="*/ 279 w 320"/>
                <a:gd name="T1" fmla="*/ 126 h 340"/>
                <a:gd name="T2" fmla="*/ 214 w 320"/>
                <a:gd name="T3" fmla="*/ 145 h 340"/>
                <a:gd name="T4" fmla="*/ 266 w 320"/>
                <a:gd name="T5" fmla="*/ 16 h 340"/>
                <a:gd name="T6" fmla="*/ 249 w 320"/>
                <a:gd name="T7" fmla="*/ 88 h 340"/>
                <a:gd name="T8" fmla="*/ 244 w 320"/>
                <a:gd name="T9" fmla="*/ 29 h 340"/>
                <a:gd name="T10" fmla="*/ 236 w 320"/>
                <a:gd name="T11" fmla="*/ 81 h 340"/>
                <a:gd name="T12" fmla="*/ 229 w 320"/>
                <a:gd name="T13" fmla="*/ 49 h 340"/>
                <a:gd name="T14" fmla="*/ 224 w 320"/>
                <a:gd name="T15" fmla="*/ 91 h 340"/>
                <a:gd name="T16" fmla="*/ 221 w 320"/>
                <a:gd name="T17" fmla="*/ 60 h 340"/>
                <a:gd name="T18" fmla="*/ 220 w 320"/>
                <a:gd name="T19" fmla="*/ 86 h 340"/>
                <a:gd name="T20" fmla="*/ 139 w 320"/>
                <a:gd name="T21" fmla="*/ 2 h 340"/>
                <a:gd name="T22" fmla="*/ 164 w 320"/>
                <a:gd name="T23" fmla="*/ 20 h 340"/>
                <a:gd name="T24" fmla="*/ 85 w 320"/>
                <a:gd name="T25" fmla="*/ 4 h 340"/>
                <a:gd name="T26" fmla="*/ 126 w 320"/>
                <a:gd name="T27" fmla="*/ 14 h 340"/>
                <a:gd name="T28" fmla="*/ 43 w 320"/>
                <a:gd name="T29" fmla="*/ 34 h 340"/>
                <a:gd name="T30" fmla="*/ 65 w 320"/>
                <a:gd name="T31" fmla="*/ 27 h 340"/>
                <a:gd name="T32" fmla="*/ 0 w 320"/>
                <a:gd name="T33" fmla="*/ 98 h 340"/>
                <a:gd name="T34" fmla="*/ 63 w 320"/>
                <a:gd name="T35" fmla="*/ 48 h 340"/>
                <a:gd name="T36" fmla="*/ 35 w 320"/>
                <a:gd name="T37" fmla="*/ 112 h 340"/>
                <a:gd name="T38" fmla="*/ 320 w 320"/>
                <a:gd name="T39" fmla="*/ 340 h 340"/>
                <a:gd name="T40" fmla="*/ 320 w 320"/>
                <a:gd name="T41" fmla="*/ 260 h 340"/>
                <a:gd name="T42" fmla="*/ 131 w 320"/>
                <a:gd name="T43" fmla="*/ 173 h 340"/>
                <a:gd name="T44" fmla="*/ 113 w 320"/>
                <a:gd name="T45" fmla="*/ 87 h 340"/>
                <a:gd name="T46" fmla="*/ 131 w 320"/>
                <a:gd name="T47" fmla="*/ 59 h 340"/>
                <a:gd name="T48" fmla="*/ 194 w 320"/>
                <a:gd name="T49" fmla="*/ 67 h 340"/>
                <a:gd name="T50" fmla="*/ 186 w 320"/>
                <a:gd name="T51" fmla="*/ 127 h 340"/>
                <a:gd name="T52" fmla="*/ 174 w 320"/>
                <a:gd name="T53" fmla="*/ 135 h 340"/>
                <a:gd name="T54" fmla="*/ 170 w 320"/>
                <a:gd name="T55" fmla="*/ 141 h 340"/>
                <a:gd name="T56" fmla="*/ 174 w 320"/>
                <a:gd name="T57" fmla="*/ 147 h 340"/>
                <a:gd name="T58" fmla="*/ 288 w 320"/>
                <a:gd name="T59" fmla="*/ 136 h 340"/>
                <a:gd name="T60" fmla="*/ 320 w 320"/>
                <a:gd name="T61" fmla="*/ 95 h 340"/>
                <a:gd name="T62" fmla="*/ 320 w 320"/>
                <a:gd name="T63" fmla="*/ 53 h 340"/>
                <a:gd name="T64" fmla="*/ 309 w 320"/>
                <a:gd name="T65" fmla="*/ 87 h 340"/>
                <a:gd name="T66" fmla="*/ 279 w 320"/>
                <a:gd name="T67" fmla="*/ 126 h 340"/>
                <a:gd name="T68" fmla="*/ 191 w 320"/>
                <a:gd name="T69" fmla="*/ 47 h 340"/>
                <a:gd name="T70" fmla="*/ 187 w 320"/>
                <a:gd name="T71" fmla="*/ 43 h 340"/>
                <a:gd name="T72" fmla="*/ 186 w 320"/>
                <a:gd name="T73" fmla="*/ 41 h 340"/>
                <a:gd name="T74" fmla="*/ 192 w 320"/>
                <a:gd name="T75" fmla="*/ 48 h 340"/>
                <a:gd name="T76" fmla="*/ 191 w 320"/>
                <a:gd name="T77" fmla="*/ 47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0" h="340">
                  <a:moveTo>
                    <a:pt x="279" y="126"/>
                  </a:moveTo>
                  <a:cubicBezTo>
                    <a:pt x="257" y="144"/>
                    <a:pt x="233" y="147"/>
                    <a:pt x="214" y="145"/>
                  </a:cubicBezTo>
                  <a:cubicBezTo>
                    <a:pt x="305" y="103"/>
                    <a:pt x="266" y="16"/>
                    <a:pt x="266" y="16"/>
                  </a:cubicBezTo>
                  <a:cubicBezTo>
                    <a:pt x="269" y="50"/>
                    <a:pt x="260" y="72"/>
                    <a:pt x="249" y="88"/>
                  </a:cubicBezTo>
                  <a:cubicBezTo>
                    <a:pt x="257" y="57"/>
                    <a:pt x="244" y="29"/>
                    <a:pt x="244" y="29"/>
                  </a:cubicBezTo>
                  <a:cubicBezTo>
                    <a:pt x="246" y="51"/>
                    <a:pt x="242" y="68"/>
                    <a:pt x="236" y="81"/>
                  </a:cubicBezTo>
                  <a:cubicBezTo>
                    <a:pt x="235" y="63"/>
                    <a:pt x="229" y="49"/>
                    <a:pt x="229" y="49"/>
                  </a:cubicBezTo>
                  <a:cubicBezTo>
                    <a:pt x="231" y="66"/>
                    <a:pt x="228" y="79"/>
                    <a:pt x="224" y="91"/>
                  </a:cubicBezTo>
                  <a:cubicBezTo>
                    <a:pt x="225" y="82"/>
                    <a:pt x="224" y="72"/>
                    <a:pt x="221" y="60"/>
                  </a:cubicBezTo>
                  <a:cubicBezTo>
                    <a:pt x="221" y="60"/>
                    <a:pt x="222" y="74"/>
                    <a:pt x="220" y="86"/>
                  </a:cubicBezTo>
                  <a:cubicBezTo>
                    <a:pt x="219" y="64"/>
                    <a:pt x="207" y="24"/>
                    <a:pt x="139" y="2"/>
                  </a:cubicBezTo>
                  <a:cubicBezTo>
                    <a:pt x="139" y="2"/>
                    <a:pt x="151" y="10"/>
                    <a:pt x="164" y="20"/>
                  </a:cubicBezTo>
                  <a:cubicBezTo>
                    <a:pt x="146" y="11"/>
                    <a:pt x="117" y="0"/>
                    <a:pt x="85" y="4"/>
                  </a:cubicBezTo>
                  <a:cubicBezTo>
                    <a:pt x="85" y="4"/>
                    <a:pt x="108" y="6"/>
                    <a:pt x="126" y="14"/>
                  </a:cubicBezTo>
                  <a:cubicBezTo>
                    <a:pt x="81" y="9"/>
                    <a:pt x="43" y="34"/>
                    <a:pt x="43" y="34"/>
                  </a:cubicBezTo>
                  <a:cubicBezTo>
                    <a:pt x="51" y="31"/>
                    <a:pt x="59" y="29"/>
                    <a:pt x="65" y="27"/>
                  </a:cubicBezTo>
                  <a:cubicBezTo>
                    <a:pt x="28" y="47"/>
                    <a:pt x="0" y="98"/>
                    <a:pt x="0" y="98"/>
                  </a:cubicBezTo>
                  <a:cubicBezTo>
                    <a:pt x="27" y="62"/>
                    <a:pt x="50" y="51"/>
                    <a:pt x="63" y="48"/>
                  </a:cubicBezTo>
                  <a:cubicBezTo>
                    <a:pt x="53" y="62"/>
                    <a:pt x="43" y="82"/>
                    <a:pt x="35" y="112"/>
                  </a:cubicBezTo>
                  <a:cubicBezTo>
                    <a:pt x="11" y="202"/>
                    <a:pt x="158" y="323"/>
                    <a:pt x="320" y="340"/>
                  </a:cubicBezTo>
                  <a:cubicBezTo>
                    <a:pt x="320" y="260"/>
                    <a:pt x="320" y="260"/>
                    <a:pt x="320" y="260"/>
                  </a:cubicBezTo>
                  <a:cubicBezTo>
                    <a:pt x="240" y="248"/>
                    <a:pt x="167" y="216"/>
                    <a:pt x="131" y="173"/>
                  </a:cubicBezTo>
                  <a:cubicBezTo>
                    <a:pt x="109" y="147"/>
                    <a:pt x="101" y="119"/>
                    <a:pt x="113" y="87"/>
                  </a:cubicBezTo>
                  <a:cubicBezTo>
                    <a:pt x="117" y="74"/>
                    <a:pt x="124" y="65"/>
                    <a:pt x="131" y="59"/>
                  </a:cubicBezTo>
                  <a:cubicBezTo>
                    <a:pt x="151" y="42"/>
                    <a:pt x="178" y="49"/>
                    <a:pt x="194" y="67"/>
                  </a:cubicBezTo>
                  <a:cubicBezTo>
                    <a:pt x="207" y="84"/>
                    <a:pt x="210" y="105"/>
                    <a:pt x="186" y="127"/>
                  </a:cubicBezTo>
                  <a:cubicBezTo>
                    <a:pt x="182" y="130"/>
                    <a:pt x="178" y="133"/>
                    <a:pt x="174" y="135"/>
                  </a:cubicBezTo>
                  <a:cubicBezTo>
                    <a:pt x="171" y="137"/>
                    <a:pt x="170" y="139"/>
                    <a:pt x="170" y="141"/>
                  </a:cubicBezTo>
                  <a:cubicBezTo>
                    <a:pt x="170" y="144"/>
                    <a:pt x="172" y="146"/>
                    <a:pt x="174" y="147"/>
                  </a:cubicBezTo>
                  <a:cubicBezTo>
                    <a:pt x="174" y="147"/>
                    <a:pt x="235" y="180"/>
                    <a:pt x="288" y="136"/>
                  </a:cubicBezTo>
                  <a:cubicBezTo>
                    <a:pt x="300" y="126"/>
                    <a:pt x="310" y="113"/>
                    <a:pt x="320" y="95"/>
                  </a:cubicBezTo>
                  <a:cubicBezTo>
                    <a:pt x="320" y="53"/>
                    <a:pt x="320" y="53"/>
                    <a:pt x="320" y="53"/>
                  </a:cubicBezTo>
                  <a:cubicBezTo>
                    <a:pt x="318" y="64"/>
                    <a:pt x="315" y="76"/>
                    <a:pt x="309" y="87"/>
                  </a:cubicBezTo>
                  <a:cubicBezTo>
                    <a:pt x="300" y="104"/>
                    <a:pt x="289" y="117"/>
                    <a:pt x="279" y="126"/>
                  </a:cubicBezTo>
                  <a:close/>
                  <a:moveTo>
                    <a:pt x="191" y="47"/>
                  </a:moveTo>
                  <a:cubicBezTo>
                    <a:pt x="190" y="46"/>
                    <a:pt x="189" y="44"/>
                    <a:pt x="187" y="43"/>
                  </a:cubicBezTo>
                  <a:cubicBezTo>
                    <a:pt x="186" y="41"/>
                    <a:pt x="186" y="41"/>
                    <a:pt x="186" y="41"/>
                  </a:cubicBezTo>
                  <a:cubicBezTo>
                    <a:pt x="188" y="43"/>
                    <a:pt x="190" y="45"/>
                    <a:pt x="192" y="48"/>
                  </a:cubicBezTo>
                  <a:cubicBezTo>
                    <a:pt x="192" y="47"/>
                    <a:pt x="192" y="47"/>
                    <a:pt x="191" y="4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
        <p:nvSpPr>
          <p:cNvPr id="180" name="Rectangle 179"/>
          <p:cNvSpPr/>
          <p:nvPr/>
        </p:nvSpPr>
        <p:spPr>
          <a:xfrm>
            <a:off x="4329248" y="5764911"/>
            <a:ext cx="2651760" cy="3566160"/>
          </a:xfrm>
          <a:prstGeom prst="rect">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4420688" y="5856351"/>
            <a:ext cx="2468880" cy="3383280"/>
          </a:xfrm>
          <a:prstGeom prst="rect">
            <a:avLst/>
          </a:prstGeom>
          <a:solidFill>
            <a:schemeClr val="bg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Picture Placeholder 7"/>
          <p:cNvSpPr>
            <a:spLocks noGrp="1"/>
          </p:cNvSpPr>
          <p:nvPr>
            <p:ph type="pic" sz="quarter" idx="12"/>
          </p:nvPr>
        </p:nvSpPr>
        <p:spPr>
          <a:xfrm>
            <a:off x="4512015" y="5947791"/>
            <a:ext cx="2286227" cy="3200400"/>
          </a:xfrm>
          <a:solidFill>
            <a:schemeClr val="bg2"/>
          </a:solidFill>
        </p:spPr>
        <p:txBody>
          <a:bodyPr>
            <a:normAutofit/>
          </a:bodyPr>
          <a:lstStyle>
            <a:lvl1pPr marL="0" indent="0" algn="ctr">
              <a:buNone/>
              <a:defRPr sz="1600"/>
            </a:lvl1pPr>
          </a:lstStyle>
          <a:p>
            <a:r>
              <a:rPr lang="en-US" smtClean="0"/>
              <a:t>Click icon to add picture</a:t>
            </a:r>
            <a:endParaRPr lang="en-US"/>
          </a:p>
        </p:txBody>
      </p:sp>
      <p:sp>
        <p:nvSpPr>
          <p:cNvPr id="183" name="Rectangle 182"/>
          <p:cNvSpPr/>
          <p:nvPr/>
        </p:nvSpPr>
        <p:spPr>
          <a:xfrm>
            <a:off x="1490036" y="8244332"/>
            <a:ext cx="1243584" cy="640080"/>
          </a:xfrm>
          <a:prstGeom prst="rect">
            <a:avLst/>
          </a:prstGeom>
          <a:solidFill>
            <a:schemeClr val="accent2"/>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a:spLocks noChangeAspect="1"/>
          </p:cNvSpPr>
          <p:nvPr/>
        </p:nvSpPr>
        <p:spPr>
          <a:xfrm>
            <a:off x="1554686" y="8309991"/>
            <a:ext cx="1114284" cy="508762"/>
          </a:xfrm>
          <a:prstGeom prst="rect">
            <a:avLst/>
          </a:prstGeom>
          <a:solidFill>
            <a:schemeClr val="accent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 Placeholder 57"/>
          <p:cNvSpPr>
            <a:spLocks noGrp="1"/>
          </p:cNvSpPr>
          <p:nvPr>
            <p:ph type="body" sz="quarter" idx="13" hasCustomPrompt="1"/>
          </p:nvPr>
        </p:nvSpPr>
        <p:spPr>
          <a:xfrm>
            <a:off x="1576047" y="8329355"/>
            <a:ext cx="1071562" cy="470035"/>
          </a:xfrm>
        </p:spPr>
        <p:txBody>
          <a:bodyPr anchor="ctr">
            <a:normAutofit/>
          </a:bodyPr>
          <a:lstStyle>
            <a:lvl1pPr marL="0" indent="0" algn="ctr">
              <a:lnSpc>
                <a:spcPct val="100000"/>
              </a:lnSpc>
              <a:spcBef>
                <a:spcPts val="0"/>
              </a:spcBef>
              <a:buNone/>
              <a:defRPr sz="1200" b="0" i="1">
                <a:solidFill>
                  <a:schemeClr val="bg1"/>
                </a:solidFill>
              </a:defRPr>
            </a:lvl1pPr>
            <a:lvl2pPr marL="0" indent="0" algn="ctr">
              <a:spcBef>
                <a:spcPts val="0"/>
              </a:spcBef>
              <a:buNone/>
              <a:defRPr sz="1000"/>
            </a:lvl2pPr>
            <a:lvl3pPr marL="0" indent="0" algn="ctr">
              <a:spcBef>
                <a:spcPts val="0"/>
              </a:spcBef>
              <a:buNone/>
              <a:defRPr sz="1000"/>
            </a:lvl3pPr>
            <a:lvl4pPr marL="0" indent="0" algn="ctr">
              <a:spcBef>
                <a:spcPts val="0"/>
              </a:spcBef>
              <a:buNone/>
              <a:defRPr sz="1000"/>
            </a:lvl4pPr>
            <a:lvl5pPr marL="0" indent="0" algn="ctr">
              <a:spcBef>
                <a:spcPts val="0"/>
              </a:spcBef>
              <a:buNone/>
              <a:defRPr sz="1000"/>
            </a:lvl5pPr>
          </a:lstStyle>
          <a:p>
            <a:pPr lvl="0"/>
            <a:r>
              <a:rPr lang="en-US" dirty="0" smtClean="0"/>
              <a:t>Greeting</a:t>
            </a:r>
          </a:p>
        </p:txBody>
      </p:sp>
      <p:sp>
        <p:nvSpPr>
          <p:cNvPr id="186" name="Rectangle 185"/>
          <p:cNvSpPr/>
          <p:nvPr/>
        </p:nvSpPr>
        <p:spPr>
          <a:xfrm>
            <a:off x="3418161" y="-291612"/>
            <a:ext cx="936078" cy="328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200" dirty="0">
                <a:solidFill>
                  <a:schemeClr val="tx2"/>
                </a:solidFill>
              </a:rPr>
              <a:t>Fold here</a:t>
            </a:r>
          </a:p>
        </p:txBody>
      </p:sp>
      <p:sp>
        <p:nvSpPr>
          <p:cNvPr id="187" name="Rectangle 186"/>
          <p:cNvSpPr/>
          <p:nvPr/>
        </p:nvSpPr>
        <p:spPr>
          <a:xfrm>
            <a:off x="7982358" y="6692884"/>
            <a:ext cx="1853340" cy="285035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lang="en-US" sz="2000" dirty="0" smtClean="0">
                <a:solidFill>
                  <a:srgbClr val="7F7F7F"/>
                </a:solidFill>
                <a:latin typeface="Calibri Light" panose="020F0302020204030204" pitchFamily="34" charset="0"/>
                <a:cs typeface="Calibri" panose="020F0502020204030204" pitchFamily="34" charset="0"/>
              </a:rPr>
              <a:t>Note</a:t>
            </a:r>
            <a:r>
              <a:rPr sz="2000" dirty="0" smtClean="0">
                <a:solidFill>
                  <a:srgbClr val="7F7F7F"/>
                </a:solidFill>
                <a:latin typeface="Calibri Light" panose="020F0302020204030204" pitchFamily="34" charset="0"/>
                <a:cs typeface="Calibri" panose="020F0502020204030204" pitchFamily="34" charset="0"/>
              </a:rPr>
              <a:t>:</a:t>
            </a:r>
          </a:p>
          <a:p>
            <a:pPr lvl="0">
              <a:spcBef>
                <a:spcPts val="1200"/>
              </a:spcBef>
            </a:pPr>
            <a:r>
              <a:rPr lang="en-US" sz="1600" dirty="0" smtClean="0">
                <a:solidFill>
                  <a:srgbClr val="7F7F7F"/>
                </a:solidFill>
                <a:latin typeface="Calibri Light" panose="020F0302020204030204" pitchFamily="34" charset="0"/>
                <a:cs typeface="Calibri" panose="020F0502020204030204" pitchFamily="34" charset="0"/>
              </a:rPr>
              <a:t>To change the  images on this slide, select the picture and delete it. Then click the Pictures icon in the placeholder to insert your own image.</a:t>
            </a:r>
          </a:p>
        </p:txBody>
      </p:sp>
    </p:spTree>
    <p:extLst>
      <p:ext uri="{BB962C8B-B14F-4D97-AF65-F5344CB8AC3E}">
        <p14:creationId xmlns:p14="http://schemas.microsoft.com/office/powerpoint/2010/main" val="2654375772"/>
      </p:ext>
    </p:extLst>
  </p:cSld>
  <p:clrMapOvr>
    <a:masterClrMapping/>
  </p:clrMapOvr>
  <p:extLst mod="1">
    <p:ext uri="{DCECCB84-F9BA-43D5-87BE-67443E8EF086}">
      <p15:sldGuideLst xmlns="" xmlns:p15="http://schemas.microsoft.com/office/powerpoint/2012/main">
        <p15:guide id="1" orient="horz" pos="3168">
          <p15:clr>
            <a:srgbClr val="FBAE40"/>
          </p15:clr>
        </p15:guide>
        <p15:guide id="2" pos="244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side">
    <p:spTree>
      <p:nvGrpSpPr>
        <p:cNvPr id="1" name=""/>
        <p:cNvGrpSpPr/>
        <p:nvPr/>
      </p:nvGrpSpPr>
      <p:grpSpPr>
        <a:xfrm>
          <a:off x="0" y="0"/>
          <a:ext cx="0" cy="0"/>
          <a:chOff x="0" y="0"/>
          <a:chExt cx="0" cy="0"/>
        </a:xfrm>
      </p:grpSpPr>
      <p:cxnSp>
        <p:nvCxnSpPr>
          <p:cNvPr id="6" name="Straight Connector 5"/>
          <p:cNvCxnSpPr/>
          <p:nvPr/>
        </p:nvCxnSpPr>
        <p:spPr>
          <a:xfrm rot="5400000">
            <a:off x="-1143000" y="5029201"/>
            <a:ext cx="10058400" cy="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337457" y="342900"/>
            <a:ext cx="7088233" cy="434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p:cNvGrpSpPr/>
          <p:nvPr/>
        </p:nvGrpSpPr>
        <p:grpSpPr>
          <a:xfrm>
            <a:off x="337457" y="342900"/>
            <a:ext cx="7086600" cy="4343400"/>
            <a:chOff x="412750" y="889000"/>
            <a:chExt cx="8324851" cy="5080001"/>
          </a:xfrm>
          <a:solidFill>
            <a:schemeClr val="accent2">
              <a:lumMod val="20000"/>
              <a:lumOff val="80000"/>
            </a:schemeClr>
          </a:solidFill>
        </p:grpSpPr>
        <p:sp>
          <p:nvSpPr>
            <p:cNvPr id="94" name="Freeform 5"/>
            <p:cNvSpPr>
              <a:spLocks/>
            </p:cNvSpPr>
            <p:nvPr/>
          </p:nvSpPr>
          <p:spPr bwMode="auto">
            <a:xfrm>
              <a:off x="2786063" y="5803900"/>
              <a:ext cx="82550" cy="165100"/>
            </a:xfrm>
            <a:custGeom>
              <a:avLst/>
              <a:gdLst>
                <a:gd name="T0" fmla="*/ 22 w 22"/>
                <a:gd name="T1" fmla="*/ 0 h 44"/>
                <a:gd name="T2" fmla="*/ 0 w 22"/>
                <a:gd name="T3" fmla="*/ 44 h 44"/>
                <a:gd name="T4" fmla="*/ 11 w 22"/>
                <a:gd name="T5" fmla="*/ 44 h 44"/>
                <a:gd name="T6" fmla="*/ 22 w 22"/>
                <a:gd name="T7" fmla="*/ 0 h 44"/>
              </a:gdLst>
              <a:ahLst/>
              <a:cxnLst>
                <a:cxn ang="0">
                  <a:pos x="T0" y="T1"/>
                </a:cxn>
                <a:cxn ang="0">
                  <a:pos x="T2" y="T3"/>
                </a:cxn>
                <a:cxn ang="0">
                  <a:pos x="T4" y="T5"/>
                </a:cxn>
                <a:cxn ang="0">
                  <a:pos x="T6" y="T7"/>
                </a:cxn>
              </a:cxnLst>
              <a:rect l="0" t="0" r="r" b="b"/>
              <a:pathLst>
                <a:path w="22" h="44">
                  <a:moveTo>
                    <a:pt x="22" y="0"/>
                  </a:moveTo>
                  <a:cubicBezTo>
                    <a:pt x="22" y="0"/>
                    <a:pt x="6" y="19"/>
                    <a:pt x="0" y="44"/>
                  </a:cubicBezTo>
                  <a:cubicBezTo>
                    <a:pt x="11" y="44"/>
                    <a:pt x="11" y="44"/>
                    <a:pt x="11" y="44"/>
                  </a:cubicBezTo>
                  <a:cubicBezTo>
                    <a:pt x="10" y="32"/>
                    <a:pt x="13" y="17"/>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6"/>
            <p:cNvSpPr>
              <a:spLocks/>
            </p:cNvSpPr>
            <p:nvPr/>
          </p:nvSpPr>
          <p:spPr bwMode="auto">
            <a:xfrm>
              <a:off x="714375" y="2428875"/>
              <a:ext cx="2868613" cy="3540125"/>
            </a:xfrm>
            <a:custGeom>
              <a:avLst/>
              <a:gdLst>
                <a:gd name="T0" fmla="*/ 581 w 764"/>
                <a:gd name="T1" fmla="*/ 720 h 942"/>
                <a:gd name="T2" fmla="*/ 561 w 764"/>
                <a:gd name="T3" fmla="*/ 697 h 942"/>
                <a:gd name="T4" fmla="*/ 574 w 764"/>
                <a:gd name="T5" fmla="*/ 690 h 942"/>
                <a:gd name="T6" fmla="*/ 631 w 764"/>
                <a:gd name="T7" fmla="*/ 733 h 942"/>
                <a:gd name="T8" fmla="*/ 724 w 764"/>
                <a:gd name="T9" fmla="*/ 456 h 942"/>
                <a:gd name="T10" fmla="*/ 616 w 764"/>
                <a:gd name="T11" fmla="*/ 265 h 942"/>
                <a:gd name="T12" fmla="*/ 594 w 764"/>
                <a:gd name="T13" fmla="*/ 275 h 942"/>
                <a:gd name="T14" fmla="*/ 153 w 764"/>
                <a:gd name="T15" fmla="*/ 30 h 942"/>
                <a:gd name="T16" fmla="*/ 143 w 764"/>
                <a:gd name="T17" fmla="*/ 34 h 942"/>
                <a:gd name="T18" fmla="*/ 184 w 764"/>
                <a:gd name="T19" fmla="*/ 52 h 942"/>
                <a:gd name="T20" fmla="*/ 353 w 764"/>
                <a:gd name="T21" fmla="*/ 297 h 942"/>
                <a:gd name="T22" fmla="*/ 335 w 764"/>
                <a:gd name="T23" fmla="*/ 255 h 942"/>
                <a:gd name="T24" fmla="*/ 291 w 764"/>
                <a:gd name="T25" fmla="*/ 189 h 942"/>
                <a:gd name="T26" fmla="*/ 360 w 764"/>
                <a:gd name="T27" fmla="*/ 386 h 942"/>
                <a:gd name="T28" fmla="*/ 436 w 764"/>
                <a:gd name="T29" fmla="*/ 486 h 942"/>
                <a:gd name="T30" fmla="*/ 397 w 764"/>
                <a:gd name="T31" fmla="*/ 631 h 942"/>
                <a:gd name="T32" fmla="*/ 414 w 764"/>
                <a:gd name="T33" fmla="*/ 467 h 942"/>
                <a:gd name="T34" fmla="*/ 391 w 764"/>
                <a:gd name="T35" fmla="*/ 550 h 942"/>
                <a:gd name="T36" fmla="*/ 394 w 764"/>
                <a:gd name="T37" fmla="*/ 720 h 942"/>
                <a:gd name="T38" fmla="*/ 318 w 764"/>
                <a:gd name="T39" fmla="*/ 525 h 942"/>
                <a:gd name="T40" fmla="*/ 281 w 764"/>
                <a:gd name="T41" fmla="*/ 554 h 942"/>
                <a:gd name="T42" fmla="*/ 277 w 764"/>
                <a:gd name="T43" fmla="*/ 716 h 942"/>
                <a:gd name="T44" fmla="*/ 276 w 764"/>
                <a:gd name="T45" fmla="*/ 717 h 942"/>
                <a:gd name="T46" fmla="*/ 280 w 764"/>
                <a:gd name="T47" fmla="*/ 734 h 942"/>
                <a:gd name="T48" fmla="*/ 384 w 764"/>
                <a:gd name="T49" fmla="*/ 942 h 942"/>
                <a:gd name="T50" fmla="*/ 398 w 764"/>
                <a:gd name="T51" fmla="*/ 838 h 942"/>
                <a:gd name="T52" fmla="*/ 498 w 764"/>
                <a:gd name="T53" fmla="*/ 747 h 942"/>
                <a:gd name="T54" fmla="*/ 493 w 764"/>
                <a:gd name="T55" fmla="*/ 735 h 942"/>
                <a:gd name="T56" fmla="*/ 423 w 764"/>
                <a:gd name="T57" fmla="*/ 706 h 942"/>
                <a:gd name="T58" fmla="*/ 427 w 764"/>
                <a:gd name="T59" fmla="*/ 609 h 942"/>
                <a:gd name="T60" fmla="*/ 416 w 764"/>
                <a:gd name="T61" fmla="*/ 418 h 942"/>
                <a:gd name="T62" fmla="*/ 289 w 764"/>
                <a:gd name="T63" fmla="*/ 121 h 942"/>
                <a:gd name="T64" fmla="*/ 252 w 764"/>
                <a:gd name="T65" fmla="*/ 74 h 942"/>
                <a:gd name="T66" fmla="*/ 328 w 764"/>
                <a:gd name="T67" fmla="*/ 102 h 942"/>
                <a:gd name="T68" fmla="*/ 335 w 764"/>
                <a:gd name="T69" fmla="*/ 105 h 942"/>
                <a:gd name="T70" fmla="*/ 541 w 764"/>
                <a:gd name="T71" fmla="*/ 260 h 942"/>
                <a:gd name="T72" fmla="*/ 599 w 764"/>
                <a:gd name="T73" fmla="*/ 642 h 942"/>
                <a:gd name="T74" fmla="*/ 535 w 764"/>
                <a:gd name="T75" fmla="*/ 666 h 942"/>
                <a:gd name="T76" fmla="*/ 508 w 764"/>
                <a:gd name="T77" fmla="*/ 733 h 942"/>
                <a:gd name="T78" fmla="*/ 570 w 764"/>
                <a:gd name="T79" fmla="*/ 729 h 942"/>
                <a:gd name="T80" fmla="*/ 579 w 764"/>
                <a:gd name="T81" fmla="*/ 743 h 942"/>
                <a:gd name="T82" fmla="*/ 482 w 764"/>
                <a:gd name="T83" fmla="*/ 895 h 942"/>
                <a:gd name="T84" fmla="*/ 502 w 764"/>
                <a:gd name="T85" fmla="*/ 942 h 942"/>
                <a:gd name="T86" fmla="*/ 551 w 764"/>
                <a:gd name="T87" fmla="*/ 778 h 942"/>
                <a:gd name="T88" fmla="*/ 594 w 764"/>
                <a:gd name="T89" fmla="*/ 746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4" h="942">
                  <a:moveTo>
                    <a:pt x="594" y="746"/>
                  </a:moveTo>
                  <a:cubicBezTo>
                    <a:pt x="594" y="745"/>
                    <a:pt x="591" y="731"/>
                    <a:pt x="581" y="720"/>
                  </a:cubicBezTo>
                  <a:cubicBezTo>
                    <a:pt x="573" y="709"/>
                    <a:pt x="558" y="702"/>
                    <a:pt x="539" y="706"/>
                  </a:cubicBezTo>
                  <a:cubicBezTo>
                    <a:pt x="547" y="696"/>
                    <a:pt x="561" y="697"/>
                    <a:pt x="561" y="697"/>
                  </a:cubicBezTo>
                  <a:cubicBezTo>
                    <a:pt x="546" y="693"/>
                    <a:pt x="536" y="696"/>
                    <a:pt x="529" y="700"/>
                  </a:cubicBezTo>
                  <a:cubicBezTo>
                    <a:pt x="538" y="691"/>
                    <a:pt x="553" y="685"/>
                    <a:pt x="574" y="690"/>
                  </a:cubicBezTo>
                  <a:cubicBezTo>
                    <a:pt x="610" y="697"/>
                    <a:pt x="622" y="722"/>
                    <a:pt x="625" y="735"/>
                  </a:cubicBezTo>
                  <a:cubicBezTo>
                    <a:pt x="627" y="734"/>
                    <a:pt x="629" y="733"/>
                    <a:pt x="631" y="733"/>
                  </a:cubicBezTo>
                  <a:cubicBezTo>
                    <a:pt x="661" y="722"/>
                    <a:pt x="683" y="719"/>
                    <a:pt x="695" y="719"/>
                  </a:cubicBezTo>
                  <a:cubicBezTo>
                    <a:pt x="764" y="623"/>
                    <a:pt x="724" y="456"/>
                    <a:pt x="724" y="456"/>
                  </a:cubicBezTo>
                  <a:cubicBezTo>
                    <a:pt x="728" y="498"/>
                    <a:pt x="726" y="533"/>
                    <a:pt x="721" y="561"/>
                  </a:cubicBezTo>
                  <a:cubicBezTo>
                    <a:pt x="719" y="489"/>
                    <a:pt x="697" y="384"/>
                    <a:pt x="616" y="265"/>
                  </a:cubicBezTo>
                  <a:cubicBezTo>
                    <a:pt x="632" y="290"/>
                    <a:pt x="696" y="395"/>
                    <a:pt x="694" y="502"/>
                  </a:cubicBezTo>
                  <a:cubicBezTo>
                    <a:pt x="685" y="438"/>
                    <a:pt x="656" y="361"/>
                    <a:pt x="594" y="275"/>
                  </a:cubicBezTo>
                  <a:cubicBezTo>
                    <a:pt x="433" y="55"/>
                    <a:pt x="126" y="12"/>
                    <a:pt x="0" y="0"/>
                  </a:cubicBezTo>
                  <a:cubicBezTo>
                    <a:pt x="34" y="4"/>
                    <a:pt x="89" y="13"/>
                    <a:pt x="153" y="30"/>
                  </a:cubicBezTo>
                  <a:cubicBezTo>
                    <a:pt x="35" y="8"/>
                    <a:pt x="35" y="8"/>
                    <a:pt x="35" y="8"/>
                  </a:cubicBezTo>
                  <a:cubicBezTo>
                    <a:pt x="143" y="34"/>
                    <a:pt x="143" y="34"/>
                    <a:pt x="143" y="34"/>
                  </a:cubicBezTo>
                  <a:cubicBezTo>
                    <a:pt x="103" y="30"/>
                    <a:pt x="103" y="30"/>
                    <a:pt x="103" y="30"/>
                  </a:cubicBezTo>
                  <a:cubicBezTo>
                    <a:pt x="149" y="37"/>
                    <a:pt x="170" y="45"/>
                    <a:pt x="184" y="52"/>
                  </a:cubicBezTo>
                  <a:cubicBezTo>
                    <a:pt x="224" y="75"/>
                    <a:pt x="254" y="102"/>
                    <a:pt x="278" y="129"/>
                  </a:cubicBezTo>
                  <a:cubicBezTo>
                    <a:pt x="326" y="186"/>
                    <a:pt x="345" y="248"/>
                    <a:pt x="353" y="297"/>
                  </a:cubicBezTo>
                  <a:cubicBezTo>
                    <a:pt x="353" y="301"/>
                    <a:pt x="354" y="306"/>
                    <a:pt x="355" y="310"/>
                  </a:cubicBezTo>
                  <a:cubicBezTo>
                    <a:pt x="347" y="280"/>
                    <a:pt x="335" y="255"/>
                    <a:pt x="335" y="255"/>
                  </a:cubicBezTo>
                  <a:cubicBezTo>
                    <a:pt x="350" y="292"/>
                    <a:pt x="349" y="345"/>
                    <a:pt x="349" y="345"/>
                  </a:cubicBezTo>
                  <a:cubicBezTo>
                    <a:pt x="348" y="267"/>
                    <a:pt x="291" y="189"/>
                    <a:pt x="291" y="189"/>
                  </a:cubicBezTo>
                  <a:cubicBezTo>
                    <a:pt x="370" y="318"/>
                    <a:pt x="310" y="373"/>
                    <a:pt x="310" y="373"/>
                  </a:cubicBezTo>
                  <a:cubicBezTo>
                    <a:pt x="329" y="374"/>
                    <a:pt x="345" y="379"/>
                    <a:pt x="360" y="386"/>
                  </a:cubicBezTo>
                  <a:cubicBezTo>
                    <a:pt x="366" y="390"/>
                    <a:pt x="386" y="405"/>
                    <a:pt x="405" y="427"/>
                  </a:cubicBezTo>
                  <a:cubicBezTo>
                    <a:pt x="419" y="443"/>
                    <a:pt x="432" y="464"/>
                    <a:pt x="436" y="486"/>
                  </a:cubicBezTo>
                  <a:cubicBezTo>
                    <a:pt x="446" y="547"/>
                    <a:pt x="431" y="576"/>
                    <a:pt x="415" y="601"/>
                  </a:cubicBezTo>
                  <a:cubicBezTo>
                    <a:pt x="408" y="611"/>
                    <a:pt x="402" y="621"/>
                    <a:pt x="397" y="631"/>
                  </a:cubicBezTo>
                  <a:cubicBezTo>
                    <a:pt x="401" y="618"/>
                    <a:pt x="406" y="609"/>
                    <a:pt x="406" y="609"/>
                  </a:cubicBezTo>
                  <a:cubicBezTo>
                    <a:pt x="462" y="534"/>
                    <a:pt x="414" y="467"/>
                    <a:pt x="414" y="467"/>
                  </a:cubicBezTo>
                  <a:cubicBezTo>
                    <a:pt x="432" y="520"/>
                    <a:pt x="411" y="553"/>
                    <a:pt x="392" y="585"/>
                  </a:cubicBezTo>
                  <a:cubicBezTo>
                    <a:pt x="392" y="574"/>
                    <a:pt x="392" y="562"/>
                    <a:pt x="391" y="550"/>
                  </a:cubicBezTo>
                  <a:cubicBezTo>
                    <a:pt x="391" y="550"/>
                    <a:pt x="387" y="579"/>
                    <a:pt x="373" y="605"/>
                  </a:cubicBezTo>
                  <a:cubicBezTo>
                    <a:pt x="361" y="626"/>
                    <a:pt x="354" y="682"/>
                    <a:pt x="394" y="720"/>
                  </a:cubicBezTo>
                  <a:cubicBezTo>
                    <a:pt x="399" y="725"/>
                    <a:pt x="403" y="729"/>
                    <a:pt x="408" y="733"/>
                  </a:cubicBezTo>
                  <a:cubicBezTo>
                    <a:pt x="345" y="714"/>
                    <a:pt x="269" y="663"/>
                    <a:pt x="318" y="525"/>
                  </a:cubicBezTo>
                  <a:cubicBezTo>
                    <a:pt x="318" y="525"/>
                    <a:pt x="288" y="559"/>
                    <a:pt x="281" y="610"/>
                  </a:cubicBezTo>
                  <a:cubicBezTo>
                    <a:pt x="279" y="594"/>
                    <a:pt x="279" y="575"/>
                    <a:pt x="281" y="554"/>
                  </a:cubicBezTo>
                  <a:cubicBezTo>
                    <a:pt x="281" y="554"/>
                    <a:pt x="246" y="654"/>
                    <a:pt x="297" y="725"/>
                  </a:cubicBezTo>
                  <a:cubicBezTo>
                    <a:pt x="290" y="722"/>
                    <a:pt x="283" y="719"/>
                    <a:pt x="277" y="716"/>
                  </a:cubicBezTo>
                  <a:cubicBezTo>
                    <a:pt x="277" y="716"/>
                    <a:pt x="276" y="716"/>
                    <a:pt x="275" y="716"/>
                  </a:cubicBezTo>
                  <a:cubicBezTo>
                    <a:pt x="275" y="717"/>
                    <a:pt x="276" y="717"/>
                    <a:pt x="276" y="717"/>
                  </a:cubicBezTo>
                  <a:cubicBezTo>
                    <a:pt x="297" y="734"/>
                    <a:pt x="315" y="749"/>
                    <a:pt x="329" y="763"/>
                  </a:cubicBezTo>
                  <a:cubicBezTo>
                    <a:pt x="306" y="748"/>
                    <a:pt x="280" y="734"/>
                    <a:pt x="280" y="734"/>
                  </a:cubicBezTo>
                  <a:cubicBezTo>
                    <a:pt x="379" y="792"/>
                    <a:pt x="389" y="884"/>
                    <a:pt x="391" y="907"/>
                  </a:cubicBezTo>
                  <a:cubicBezTo>
                    <a:pt x="389" y="919"/>
                    <a:pt x="387" y="930"/>
                    <a:pt x="384" y="942"/>
                  </a:cubicBezTo>
                  <a:cubicBezTo>
                    <a:pt x="398" y="942"/>
                    <a:pt x="398" y="942"/>
                    <a:pt x="398" y="942"/>
                  </a:cubicBezTo>
                  <a:cubicBezTo>
                    <a:pt x="406" y="905"/>
                    <a:pt x="412" y="869"/>
                    <a:pt x="398" y="838"/>
                  </a:cubicBezTo>
                  <a:cubicBezTo>
                    <a:pt x="388" y="815"/>
                    <a:pt x="378" y="800"/>
                    <a:pt x="366" y="785"/>
                  </a:cubicBezTo>
                  <a:cubicBezTo>
                    <a:pt x="428" y="786"/>
                    <a:pt x="473" y="768"/>
                    <a:pt x="498" y="747"/>
                  </a:cubicBezTo>
                  <a:cubicBezTo>
                    <a:pt x="501" y="745"/>
                    <a:pt x="502" y="742"/>
                    <a:pt x="501" y="739"/>
                  </a:cubicBezTo>
                  <a:cubicBezTo>
                    <a:pt x="499" y="736"/>
                    <a:pt x="496" y="735"/>
                    <a:pt x="493" y="735"/>
                  </a:cubicBezTo>
                  <a:cubicBezTo>
                    <a:pt x="493" y="735"/>
                    <a:pt x="483" y="736"/>
                    <a:pt x="469" y="733"/>
                  </a:cubicBezTo>
                  <a:cubicBezTo>
                    <a:pt x="455" y="730"/>
                    <a:pt x="437" y="723"/>
                    <a:pt x="423" y="706"/>
                  </a:cubicBezTo>
                  <a:cubicBezTo>
                    <a:pt x="417" y="699"/>
                    <a:pt x="412" y="690"/>
                    <a:pt x="408" y="679"/>
                  </a:cubicBezTo>
                  <a:cubicBezTo>
                    <a:pt x="396" y="649"/>
                    <a:pt x="410" y="635"/>
                    <a:pt x="427" y="609"/>
                  </a:cubicBezTo>
                  <a:cubicBezTo>
                    <a:pt x="443" y="583"/>
                    <a:pt x="461" y="547"/>
                    <a:pt x="449" y="483"/>
                  </a:cubicBezTo>
                  <a:cubicBezTo>
                    <a:pt x="445" y="458"/>
                    <a:pt x="431" y="436"/>
                    <a:pt x="416" y="418"/>
                  </a:cubicBezTo>
                  <a:cubicBezTo>
                    <a:pt x="398" y="397"/>
                    <a:pt x="378" y="382"/>
                    <a:pt x="370" y="376"/>
                  </a:cubicBezTo>
                  <a:cubicBezTo>
                    <a:pt x="372" y="352"/>
                    <a:pt x="378" y="227"/>
                    <a:pt x="289" y="121"/>
                  </a:cubicBezTo>
                  <a:cubicBezTo>
                    <a:pt x="273" y="102"/>
                    <a:pt x="254" y="83"/>
                    <a:pt x="231" y="67"/>
                  </a:cubicBezTo>
                  <a:cubicBezTo>
                    <a:pt x="238" y="69"/>
                    <a:pt x="245" y="72"/>
                    <a:pt x="252" y="74"/>
                  </a:cubicBezTo>
                  <a:cubicBezTo>
                    <a:pt x="273" y="82"/>
                    <a:pt x="294" y="89"/>
                    <a:pt x="309" y="95"/>
                  </a:cubicBezTo>
                  <a:cubicBezTo>
                    <a:pt x="317" y="98"/>
                    <a:pt x="324" y="100"/>
                    <a:pt x="328" y="102"/>
                  </a:cubicBezTo>
                  <a:cubicBezTo>
                    <a:pt x="331" y="103"/>
                    <a:pt x="332" y="104"/>
                    <a:pt x="334" y="104"/>
                  </a:cubicBezTo>
                  <a:cubicBezTo>
                    <a:pt x="334" y="104"/>
                    <a:pt x="335" y="104"/>
                    <a:pt x="335" y="105"/>
                  </a:cubicBezTo>
                  <a:cubicBezTo>
                    <a:pt x="335" y="105"/>
                    <a:pt x="335" y="105"/>
                    <a:pt x="335" y="105"/>
                  </a:cubicBezTo>
                  <a:cubicBezTo>
                    <a:pt x="429" y="151"/>
                    <a:pt x="495" y="205"/>
                    <a:pt x="541" y="260"/>
                  </a:cubicBezTo>
                  <a:cubicBezTo>
                    <a:pt x="614" y="345"/>
                    <a:pt x="637" y="434"/>
                    <a:pt x="637" y="505"/>
                  </a:cubicBezTo>
                  <a:cubicBezTo>
                    <a:pt x="638" y="576"/>
                    <a:pt x="615" y="630"/>
                    <a:pt x="599" y="642"/>
                  </a:cubicBezTo>
                  <a:cubicBezTo>
                    <a:pt x="596" y="645"/>
                    <a:pt x="594" y="645"/>
                    <a:pt x="593" y="645"/>
                  </a:cubicBezTo>
                  <a:cubicBezTo>
                    <a:pt x="568" y="646"/>
                    <a:pt x="549" y="655"/>
                    <a:pt x="535" y="666"/>
                  </a:cubicBezTo>
                  <a:cubicBezTo>
                    <a:pt x="506" y="691"/>
                    <a:pt x="505" y="726"/>
                    <a:pt x="505" y="727"/>
                  </a:cubicBezTo>
                  <a:cubicBezTo>
                    <a:pt x="505" y="730"/>
                    <a:pt x="506" y="732"/>
                    <a:pt x="508" y="733"/>
                  </a:cubicBezTo>
                  <a:cubicBezTo>
                    <a:pt x="511" y="735"/>
                    <a:pt x="514" y="734"/>
                    <a:pt x="516" y="733"/>
                  </a:cubicBezTo>
                  <a:cubicBezTo>
                    <a:pt x="548" y="710"/>
                    <a:pt x="561" y="718"/>
                    <a:pt x="570" y="729"/>
                  </a:cubicBezTo>
                  <a:cubicBezTo>
                    <a:pt x="574" y="733"/>
                    <a:pt x="577" y="738"/>
                    <a:pt x="578" y="742"/>
                  </a:cubicBezTo>
                  <a:cubicBezTo>
                    <a:pt x="579" y="742"/>
                    <a:pt x="579" y="743"/>
                    <a:pt x="579" y="743"/>
                  </a:cubicBezTo>
                  <a:cubicBezTo>
                    <a:pt x="571" y="747"/>
                    <a:pt x="558" y="755"/>
                    <a:pt x="543" y="767"/>
                  </a:cubicBezTo>
                  <a:cubicBezTo>
                    <a:pt x="515" y="791"/>
                    <a:pt x="483" y="831"/>
                    <a:pt x="482" y="895"/>
                  </a:cubicBezTo>
                  <a:cubicBezTo>
                    <a:pt x="481" y="913"/>
                    <a:pt x="483" y="929"/>
                    <a:pt x="488" y="942"/>
                  </a:cubicBezTo>
                  <a:cubicBezTo>
                    <a:pt x="502" y="942"/>
                    <a:pt x="502" y="942"/>
                    <a:pt x="502" y="942"/>
                  </a:cubicBezTo>
                  <a:cubicBezTo>
                    <a:pt x="498" y="929"/>
                    <a:pt x="495" y="914"/>
                    <a:pt x="495" y="896"/>
                  </a:cubicBezTo>
                  <a:cubicBezTo>
                    <a:pt x="497" y="836"/>
                    <a:pt x="526" y="800"/>
                    <a:pt x="551" y="778"/>
                  </a:cubicBezTo>
                  <a:cubicBezTo>
                    <a:pt x="572" y="761"/>
                    <a:pt x="590" y="754"/>
                    <a:pt x="590" y="754"/>
                  </a:cubicBezTo>
                  <a:cubicBezTo>
                    <a:pt x="593" y="752"/>
                    <a:pt x="595" y="749"/>
                    <a:pt x="594" y="74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7"/>
            <p:cNvSpPr>
              <a:spLocks/>
            </p:cNvSpPr>
            <p:nvPr/>
          </p:nvSpPr>
          <p:spPr bwMode="auto">
            <a:xfrm>
              <a:off x="2846388" y="5619750"/>
              <a:ext cx="819150" cy="349250"/>
            </a:xfrm>
            <a:custGeom>
              <a:avLst/>
              <a:gdLst>
                <a:gd name="T0" fmla="*/ 218 w 218"/>
                <a:gd name="T1" fmla="*/ 56 h 93"/>
                <a:gd name="T2" fmla="*/ 15 w 218"/>
                <a:gd name="T3" fmla="*/ 64 h 93"/>
                <a:gd name="T4" fmla="*/ 0 w 218"/>
                <a:gd name="T5" fmla="*/ 93 h 93"/>
                <a:gd name="T6" fmla="*/ 180 w 218"/>
                <a:gd name="T7" fmla="*/ 93 h 93"/>
                <a:gd name="T8" fmla="*/ 175 w 218"/>
                <a:gd name="T9" fmla="*/ 87 h 93"/>
                <a:gd name="T10" fmla="*/ 187 w 218"/>
                <a:gd name="T11" fmla="*/ 93 h 93"/>
                <a:gd name="T12" fmla="*/ 211 w 218"/>
                <a:gd name="T13" fmla="*/ 93 h 93"/>
                <a:gd name="T14" fmla="*/ 140 w 218"/>
                <a:gd name="T15" fmla="*/ 42 h 93"/>
                <a:gd name="T16" fmla="*/ 218 w 218"/>
                <a:gd name="T17" fmla="*/ 5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8" h="93">
                  <a:moveTo>
                    <a:pt x="218" y="56"/>
                  </a:moveTo>
                  <a:cubicBezTo>
                    <a:pt x="159" y="0"/>
                    <a:pt x="61" y="4"/>
                    <a:pt x="15" y="64"/>
                  </a:cubicBezTo>
                  <a:cubicBezTo>
                    <a:pt x="7" y="75"/>
                    <a:pt x="3" y="84"/>
                    <a:pt x="0" y="93"/>
                  </a:cubicBezTo>
                  <a:cubicBezTo>
                    <a:pt x="180" y="93"/>
                    <a:pt x="180" y="93"/>
                    <a:pt x="180" y="93"/>
                  </a:cubicBezTo>
                  <a:cubicBezTo>
                    <a:pt x="177" y="89"/>
                    <a:pt x="175" y="87"/>
                    <a:pt x="175" y="87"/>
                  </a:cubicBezTo>
                  <a:cubicBezTo>
                    <a:pt x="179" y="89"/>
                    <a:pt x="184" y="91"/>
                    <a:pt x="187" y="93"/>
                  </a:cubicBezTo>
                  <a:cubicBezTo>
                    <a:pt x="211" y="93"/>
                    <a:pt x="211" y="93"/>
                    <a:pt x="211" y="93"/>
                  </a:cubicBezTo>
                  <a:cubicBezTo>
                    <a:pt x="189" y="52"/>
                    <a:pt x="140" y="42"/>
                    <a:pt x="140" y="42"/>
                  </a:cubicBezTo>
                  <a:cubicBezTo>
                    <a:pt x="181" y="34"/>
                    <a:pt x="218" y="56"/>
                    <a:pt x="21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8"/>
            <p:cNvSpPr>
              <a:spLocks/>
            </p:cNvSpPr>
            <p:nvPr/>
          </p:nvSpPr>
          <p:spPr bwMode="auto">
            <a:xfrm>
              <a:off x="412750" y="3887788"/>
              <a:ext cx="1311275" cy="2081213"/>
            </a:xfrm>
            <a:custGeom>
              <a:avLst/>
              <a:gdLst>
                <a:gd name="T0" fmla="*/ 251 w 349"/>
                <a:gd name="T1" fmla="*/ 297 h 554"/>
                <a:gd name="T2" fmla="*/ 185 w 349"/>
                <a:gd name="T3" fmla="*/ 299 h 554"/>
                <a:gd name="T4" fmla="*/ 211 w 349"/>
                <a:gd name="T5" fmla="*/ 289 h 554"/>
                <a:gd name="T6" fmla="*/ 211 w 349"/>
                <a:gd name="T7" fmla="*/ 289 h 554"/>
                <a:gd name="T8" fmla="*/ 277 w 349"/>
                <a:gd name="T9" fmla="*/ 293 h 554"/>
                <a:gd name="T10" fmla="*/ 268 w 349"/>
                <a:gd name="T11" fmla="*/ 289 h 554"/>
                <a:gd name="T12" fmla="*/ 309 w 349"/>
                <a:gd name="T13" fmla="*/ 280 h 554"/>
                <a:gd name="T14" fmla="*/ 337 w 349"/>
                <a:gd name="T15" fmla="*/ 205 h 554"/>
                <a:gd name="T16" fmla="*/ 331 w 349"/>
                <a:gd name="T17" fmla="*/ 219 h 554"/>
                <a:gd name="T18" fmla="*/ 322 w 349"/>
                <a:gd name="T19" fmla="*/ 169 h 554"/>
                <a:gd name="T20" fmla="*/ 318 w 349"/>
                <a:gd name="T21" fmla="*/ 194 h 554"/>
                <a:gd name="T22" fmla="*/ 291 w 349"/>
                <a:gd name="T23" fmla="*/ 136 h 554"/>
                <a:gd name="T24" fmla="*/ 285 w 349"/>
                <a:gd name="T25" fmla="*/ 266 h 554"/>
                <a:gd name="T26" fmla="*/ 230 w 349"/>
                <a:gd name="T27" fmla="*/ 264 h 554"/>
                <a:gd name="T28" fmla="*/ 177 w 349"/>
                <a:gd name="T29" fmla="*/ 141 h 554"/>
                <a:gd name="T30" fmla="*/ 319 w 349"/>
                <a:gd name="T31" fmla="*/ 2 h 554"/>
                <a:gd name="T32" fmla="*/ 209 w 349"/>
                <a:gd name="T33" fmla="*/ 50 h 554"/>
                <a:gd name="T34" fmla="*/ 145 w 349"/>
                <a:gd name="T35" fmla="*/ 59 h 554"/>
                <a:gd name="T36" fmla="*/ 170 w 349"/>
                <a:gd name="T37" fmla="*/ 66 h 554"/>
                <a:gd name="T38" fmla="*/ 134 w 349"/>
                <a:gd name="T39" fmla="*/ 65 h 554"/>
                <a:gd name="T40" fmla="*/ 160 w 349"/>
                <a:gd name="T41" fmla="*/ 75 h 554"/>
                <a:gd name="T42" fmla="*/ 115 w 349"/>
                <a:gd name="T43" fmla="*/ 75 h 554"/>
                <a:gd name="T44" fmla="*/ 164 w 349"/>
                <a:gd name="T45" fmla="*/ 87 h 554"/>
                <a:gd name="T46" fmla="*/ 101 w 349"/>
                <a:gd name="T47" fmla="*/ 91 h 554"/>
                <a:gd name="T48" fmla="*/ 159 w 349"/>
                <a:gd name="T49" fmla="*/ 105 h 554"/>
                <a:gd name="T50" fmla="*/ 155 w 349"/>
                <a:gd name="T51" fmla="*/ 109 h 554"/>
                <a:gd name="T52" fmla="*/ 0 w 349"/>
                <a:gd name="T53" fmla="*/ 73 h 554"/>
                <a:gd name="T54" fmla="*/ 0 w 349"/>
                <a:gd name="T55" fmla="*/ 91 h 554"/>
                <a:gd name="T56" fmla="*/ 147 w 349"/>
                <a:gd name="T57" fmla="*/ 128 h 554"/>
                <a:gd name="T58" fmla="*/ 197 w 349"/>
                <a:gd name="T59" fmla="*/ 279 h 554"/>
                <a:gd name="T60" fmla="*/ 197 w 349"/>
                <a:gd name="T61" fmla="*/ 279 h 554"/>
                <a:gd name="T62" fmla="*/ 111 w 349"/>
                <a:gd name="T63" fmla="*/ 326 h 554"/>
                <a:gd name="T64" fmla="*/ 71 w 349"/>
                <a:gd name="T65" fmla="*/ 554 h 554"/>
                <a:gd name="T66" fmla="*/ 87 w 349"/>
                <a:gd name="T67" fmla="*/ 554 h 554"/>
                <a:gd name="T68" fmla="*/ 72 w 349"/>
                <a:gd name="T69" fmla="*/ 402 h 554"/>
                <a:gd name="T70" fmla="*/ 251 w 349"/>
                <a:gd name="T71" fmla="*/ 297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49" h="554">
                  <a:moveTo>
                    <a:pt x="251" y="297"/>
                  </a:moveTo>
                  <a:cubicBezTo>
                    <a:pt x="224" y="295"/>
                    <a:pt x="203" y="296"/>
                    <a:pt x="185" y="299"/>
                  </a:cubicBezTo>
                  <a:cubicBezTo>
                    <a:pt x="193" y="295"/>
                    <a:pt x="202" y="292"/>
                    <a:pt x="211" y="289"/>
                  </a:cubicBezTo>
                  <a:cubicBezTo>
                    <a:pt x="211" y="289"/>
                    <a:pt x="211" y="289"/>
                    <a:pt x="211" y="289"/>
                  </a:cubicBezTo>
                  <a:cubicBezTo>
                    <a:pt x="227" y="286"/>
                    <a:pt x="250" y="286"/>
                    <a:pt x="277" y="293"/>
                  </a:cubicBezTo>
                  <a:cubicBezTo>
                    <a:pt x="277" y="293"/>
                    <a:pt x="274" y="292"/>
                    <a:pt x="268" y="289"/>
                  </a:cubicBezTo>
                  <a:cubicBezTo>
                    <a:pt x="278" y="290"/>
                    <a:pt x="291" y="289"/>
                    <a:pt x="309" y="280"/>
                  </a:cubicBezTo>
                  <a:cubicBezTo>
                    <a:pt x="349" y="260"/>
                    <a:pt x="337" y="205"/>
                    <a:pt x="337" y="205"/>
                  </a:cubicBezTo>
                  <a:cubicBezTo>
                    <a:pt x="336" y="214"/>
                    <a:pt x="333" y="218"/>
                    <a:pt x="331" y="219"/>
                  </a:cubicBezTo>
                  <a:cubicBezTo>
                    <a:pt x="332" y="193"/>
                    <a:pt x="322" y="169"/>
                    <a:pt x="322" y="169"/>
                  </a:cubicBezTo>
                  <a:cubicBezTo>
                    <a:pt x="326" y="186"/>
                    <a:pt x="321" y="192"/>
                    <a:pt x="318" y="194"/>
                  </a:cubicBezTo>
                  <a:cubicBezTo>
                    <a:pt x="310" y="164"/>
                    <a:pt x="291" y="136"/>
                    <a:pt x="291" y="136"/>
                  </a:cubicBezTo>
                  <a:cubicBezTo>
                    <a:pt x="291" y="136"/>
                    <a:pt x="342" y="240"/>
                    <a:pt x="285" y="266"/>
                  </a:cubicBezTo>
                  <a:cubicBezTo>
                    <a:pt x="263" y="275"/>
                    <a:pt x="245" y="272"/>
                    <a:pt x="230" y="264"/>
                  </a:cubicBezTo>
                  <a:cubicBezTo>
                    <a:pt x="201" y="239"/>
                    <a:pt x="170" y="199"/>
                    <a:pt x="177" y="141"/>
                  </a:cubicBezTo>
                  <a:cubicBezTo>
                    <a:pt x="190" y="28"/>
                    <a:pt x="319" y="2"/>
                    <a:pt x="319" y="2"/>
                  </a:cubicBezTo>
                  <a:cubicBezTo>
                    <a:pt x="319" y="2"/>
                    <a:pt x="269" y="0"/>
                    <a:pt x="209" y="50"/>
                  </a:cubicBezTo>
                  <a:cubicBezTo>
                    <a:pt x="172" y="68"/>
                    <a:pt x="145" y="59"/>
                    <a:pt x="145" y="59"/>
                  </a:cubicBezTo>
                  <a:cubicBezTo>
                    <a:pt x="154" y="64"/>
                    <a:pt x="162" y="66"/>
                    <a:pt x="170" y="66"/>
                  </a:cubicBezTo>
                  <a:cubicBezTo>
                    <a:pt x="160" y="68"/>
                    <a:pt x="148" y="68"/>
                    <a:pt x="134" y="65"/>
                  </a:cubicBezTo>
                  <a:cubicBezTo>
                    <a:pt x="134" y="65"/>
                    <a:pt x="144" y="72"/>
                    <a:pt x="160" y="75"/>
                  </a:cubicBezTo>
                  <a:cubicBezTo>
                    <a:pt x="148" y="78"/>
                    <a:pt x="133" y="79"/>
                    <a:pt x="115" y="75"/>
                  </a:cubicBezTo>
                  <a:cubicBezTo>
                    <a:pt x="115" y="75"/>
                    <a:pt x="137" y="89"/>
                    <a:pt x="164" y="87"/>
                  </a:cubicBezTo>
                  <a:cubicBezTo>
                    <a:pt x="149" y="94"/>
                    <a:pt x="129" y="98"/>
                    <a:pt x="101" y="91"/>
                  </a:cubicBezTo>
                  <a:cubicBezTo>
                    <a:pt x="101" y="91"/>
                    <a:pt x="127" y="109"/>
                    <a:pt x="159" y="105"/>
                  </a:cubicBezTo>
                  <a:cubicBezTo>
                    <a:pt x="158" y="106"/>
                    <a:pt x="156" y="108"/>
                    <a:pt x="155" y="109"/>
                  </a:cubicBezTo>
                  <a:cubicBezTo>
                    <a:pt x="110" y="133"/>
                    <a:pt x="44" y="114"/>
                    <a:pt x="0" y="73"/>
                  </a:cubicBezTo>
                  <a:cubicBezTo>
                    <a:pt x="0" y="91"/>
                    <a:pt x="0" y="91"/>
                    <a:pt x="0" y="91"/>
                  </a:cubicBezTo>
                  <a:cubicBezTo>
                    <a:pt x="43" y="126"/>
                    <a:pt x="100" y="144"/>
                    <a:pt x="147" y="128"/>
                  </a:cubicBezTo>
                  <a:cubicBezTo>
                    <a:pt x="139" y="154"/>
                    <a:pt x="136" y="207"/>
                    <a:pt x="197" y="279"/>
                  </a:cubicBezTo>
                  <a:cubicBezTo>
                    <a:pt x="197" y="279"/>
                    <a:pt x="197" y="279"/>
                    <a:pt x="197" y="279"/>
                  </a:cubicBezTo>
                  <a:cubicBezTo>
                    <a:pt x="162" y="291"/>
                    <a:pt x="133" y="308"/>
                    <a:pt x="111" y="326"/>
                  </a:cubicBezTo>
                  <a:cubicBezTo>
                    <a:pt x="33" y="393"/>
                    <a:pt x="34" y="491"/>
                    <a:pt x="71" y="554"/>
                  </a:cubicBezTo>
                  <a:cubicBezTo>
                    <a:pt x="87" y="554"/>
                    <a:pt x="87" y="554"/>
                    <a:pt x="87" y="554"/>
                  </a:cubicBezTo>
                  <a:cubicBezTo>
                    <a:pt x="61" y="514"/>
                    <a:pt x="50" y="455"/>
                    <a:pt x="72" y="402"/>
                  </a:cubicBezTo>
                  <a:cubicBezTo>
                    <a:pt x="125" y="296"/>
                    <a:pt x="251" y="297"/>
                    <a:pt x="251" y="29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9"/>
            <p:cNvSpPr>
              <a:spLocks/>
            </p:cNvSpPr>
            <p:nvPr/>
          </p:nvSpPr>
          <p:spPr bwMode="auto">
            <a:xfrm>
              <a:off x="3011488" y="3406775"/>
              <a:ext cx="15875" cy="19050"/>
            </a:xfrm>
            <a:custGeom>
              <a:avLst/>
              <a:gdLst>
                <a:gd name="T0" fmla="*/ 4 w 4"/>
                <a:gd name="T1" fmla="*/ 5 h 5"/>
                <a:gd name="T2" fmla="*/ 0 w 4"/>
                <a:gd name="T3" fmla="*/ 0 h 5"/>
                <a:gd name="T4" fmla="*/ 4 w 4"/>
                <a:gd name="T5" fmla="*/ 5 h 5"/>
              </a:gdLst>
              <a:ahLst/>
              <a:cxnLst>
                <a:cxn ang="0">
                  <a:pos x="T0" y="T1"/>
                </a:cxn>
                <a:cxn ang="0">
                  <a:pos x="T2" y="T3"/>
                </a:cxn>
                <a:cxn ang="0">
                  <a:pos x="T4" y="T5"/>
                </a:cxn>
              </a:cxnLst>
              <a:rect l="0" t="0" r="r" b="b"/>
              <a:pathLst>
                <a:path w="4" h="5">
                  <a:moveTo>
                    <a:pt x="4" y="5"/>
                  </a:moveTo>
                  <a:cubicBezTo>
                    <a:pt x="2" y="2"/>
                    <a:pt x="0" y="0"/>
                    <a:pt x="0" y="0"/>
                  </a:cubicBezTo>
                  <a:cubicBezTo>
                    <a:pt x="1" y="1"/>
                    <a:pt x="3" y="3"/>
                    <a:pt x="4" y="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10"/>
            <p:cNvSpPr>
              <a:spLocks/>
            </p:cNvSpPr>
            <p:nvPr/>
          </p:nvSpPr>
          <p:spPr bwMode="auto">
            <a:xfrm>
              <a:off x="762000" y="5360988"/>
              <a:ext cx="965200" cy="608013"/>
            </a:xfrm>
            <a:custGeom>
              <a:avLst/>
              <a:gdLst>
                <a:gd name="T0" fmla="*/ 131 w 257"/>
                <a:gd name="T1" fmla="*/ 7 h 162"/>
                <a:gd name="T2" fmla="*/ 51 w 257"/>
                <a:gd name="T3" fmla="*/ 156 h 162"/>
                <a:gd name="T4" fmla="*/ 56 w 257"/>
                <a:gd name="T5" fmla="*/ 162 h 162"/>
                <a:gd name="T6" fmla="*/ 109 w 257"/>
                <a:gd name="T7" fmla="*/ 162 h 162"/>
                <a:gd name="T8" fmla="*/ 102 w 257"/>
                <a:gd name="T9" fmla="*/ 155 h 162"/>
                <a:gd name="T10" fmla="*/ 92 w 257"/>
                <a:gd name="T11" fmla="*/ 119 h 162"/>
                <a:gd name="T12" fmla="*/ 122 w 257"/>
                <a:gd name="T13" fmla="*/ 91 h 162"/>
                <a:gd name="T14" fmla="*/ 156 w 257"/>
                <a:gd name="T15" fmla="*/ 107 h 162"/>
                <a:gd name="T16" fmla="*/ 174 w 257"/>
                <a:gd name="T17" fmla="*/ 162 h 162"/>
                <a:gd name="T18" fmla="*/ 256 w 257"/>
                <a:gd name="T19" fmla="*/ 162 h 162"/>
                <a:gd name="T20" fmla="*/ 254 w 257"/>
                <a:gd name="T21" fmla="*/ 117 h 162"/>
                <a:gd name="T22" fmla="*/ 131 w 257"/>
                <a:gd name="T23" fmla="*/ 7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7" h="162">
                  <a:moveTo>
                    <a:pt x="131" y="7"/>
                  </a:moveTo>
                  <a:cubicBezTo>
                    <a:pt x="59" y="0"/>
                    <a:pt x="0" y="95"/>
                    <a:pt x="51" y="156"/>
                  </a:cubicBezTo>
                  <a:cubicBezTo>
                    <a:pt x="53" y="158"/>
                    <a:pt x="54" y="160"/>
                    <a:pt x="56" y="162"/>
                  </a:cubicBezTo>
                  <a:cubicBezTo>
                    <a:pt x="109" y="162"/>
                    <a:pt x="109" y="162"/>
                    <a:pt x="109" y="162"/>
                  </a:cubicBezTo>
                  <a:cubicBezTo>
                    <a:pt x="106" y="160"/>
                    <a:pt x="104" y="158"/>
                    <a:pt x="102" y="155"/>
                  </a:cubicBezTo>
                  <a:cubicBezTo>
                    <a:pt x="91" y="143"/>
                    <a:pt x="89" y="130"/>
                    <a:pt x="92" y="119"/>
                  </a:cubicBezTo>
                  <a:cubicBezTo>
                    <a:pt x="98" y="106"/>
                    <a:pt x="110" y="96"/>
                    <a:pt x="122" y="91"/>
                  </a:cubicBezTo>
                  <a:cubicBezTo>
                    <a:pt x="133" y="90"/>
                    <a:pt x="145" y="94"/>
                    <a:pt x="156" y="107"/>
                  </a:cubicBezTo>
                  <a:cubicBezTo>
                    <a:pt x="173" y="127"/>
                    <a:pt x="176" y="144"/>
                    <a:pt x="174" y="162"/>
                  </a:cubicBezTo>
                  <a:cubicBezTo>
                    <a:pt x="256" y="162"/>
                    <a:pt x="256" y="162"/>
                    <a:pt x="256" y="162"/>
                  </a:cubicBezTo>
                  <a:cubicBezTo>
                    <a:pt x="257" y="148"/>
                    <a:pt x="256" y="133"/>
                    <a:pt x="254" y="117"/>
                  </a:cubicBezTo>
                  <a:cubicBezTo>
                    <a:pt x="245" y="47"/>
                    <a:pt x="182" y="10"/>
                    <a:pt x="131" y="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11"/>
            <p:cNvSpPr>
              <a:spLocks/>
            </p:cNvSpPr>
            <p:nvPr/>
          </p:nvSpPr>
          <p:spPr bwMode="auto">
            <a:xfrm>
              <a:off x="3976688" y="4910138"/>
              <a:ext cx="203200" cy="428625"/>
            </a:xfrm>
            <a:custGeom>
              <a:avLst/>
              <a:gdLst>
                <a:gd name="T0" fmla="*/ 21 w 54"/>
                <a:gd name="T1" fmla="*/ 11 h 114"/>
                <a:gd name="T2" fmla="*/ 9 w 54"/>
                <a:gd name="T3" fmla="*/ 28 h 114"/>
                <a:gd name="T4" fmla="*/ 14 w 54"/>
                <a:gd name="T5" fmla="*/ 32 h 114"/>
                <a:gd name="T6" fmla="*/ 20 w 54"/>
                <a:gd name="T7" fmla="*/ 113 h 114"/>
                <a:gd name="T8" fmla="*/ 29 w 54"/>
                <a:gd name="T9" fmla="*/ 88 h 114"/>
                <a:gd name="T10" fmla="*/ 24 w 54"/>
                <a:gd name="T11" fmla="*/ 114 h 114"/>
                <a:gd name="T12" fmla="*/ 21 w 54"/>
                <a:gd name="T13" fmla="*/ 11 h 114"/>
              </a:gdLst>
              <a:ahLst/>
              <a:cxnLst>
                <a:cxn ang="0">
                  <a:pos x="T0" y="T1"/>
                </a:cxn>
                <a:cxn ang="0">
                  <a:pos x="T2" y="T3"/>
                </a:cxn>
                <a:cxn ang="0">
                  <a:pos x="T4" y="T5"/>
                </a:cxn>
                <a:cxn ang="0">
                  <a:pos x="T6" y="T7"/>
                </a:cxn>
                <a:cxn ang="0">
                  <a:pos x="T8" y="T9"/>
                </a:cxn>
                <a:cxn ang="0">
                  <a:pos x="T10" y="T11"/>
                </a:cxn>
                <a:cxn ang="0">
                  <a:pos x="T12" y="T13"/>
                </a:cxn>
              </a:cxnLst>
              <a:rect l="0" t="0" r="r" b="b"/>
              <a:pathLst>
                <a:path w="54" h="114">
                  <a:moveTo>
                    <a:pt x="21" y="11"/>
                  </a:moveTo>
                  <a:cubicBezTo>
                    <a:pt x="2" y="0"/>
                    <a:pt x="0" y="22"/>
                    <a:pt x="9" y="28"/>
                  </a:cubicBezTo>
                  <a:cubicBezTo>
                    <a:pt x="11" y="29"/>
                    <a:pt x="12" y="30"/>
                    <a:pt x="14" y="32"/>
                  </a:cubicBezTo>
                  <a:cubicBezTo>
                    <a:pt x="35" y="54"/>
                    <a:pt x="20" y="113"/>
                    <a:pt x="20" y="113"/>
                  </a:cubicBezTo>
                  <a:cubicBezTo>
                    <a:pt x="24" y="104"/>
                    <a:pt x="26" y="96"/>
                    <a:pt x="29" y="88"/>
                  </a:cubicBezTo>
                  <a:cubicBezTo>
                    <a:pt x="27" y="103"/>
                    <a:pt x="24" y="114"/>
                    <a:pt x="24" y="114"/>
                  </a:cubicBezTo>
                  <a:cubicBezTo>
                    <a:pt x="54" y="39"/>
                    <a:pt x="39" y="22"/>
                    <a:pt x="21"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12"/>
            <p:cNvSpPr>
              <a:spLocks/>
            </p:cNvSpPr>
            <p:nvPr/>
          </p:nvSpPr>
          <p:spPr bwMode="auto">
            <a:xfrm>
              <a:off x="412750" y="4421188"/>
              <a:ext cx="315913" cy="1041400"/>
            </a:xfrm>
            <a:custGeom>
              <a:avLst/>
              <a:gdLst>
                <a:gd name="T0" fmla="*/ 17 w 84"/>
                <a:gd name="T1" fmla="*/ 20 h 277"/>
                <a:gd name="T2" fmla="*/ 9 w 84"/>
                <a:gd name="T3" fmla="*/ 10 h 277"/>
                <a:gd name="T4" fmla="*/ 0 w 84"/>
                <a:gd name="T5" fmla="*/ 0 h 277"/>
                <a:gd name="T6" fmla="*/ 0 w 84"/>
                <a:gd name="T7" fmla="*/ 21 h 277"/>
                <a:gd name="T8" fmla="*/ 7 w 84"/>
                <a:gd name="T9" fmla="*/ 28 h 277"/>
                <a:gd name="T10" fmla="*/ 34 w 84"/>
                <a:gd name="T11" fmla="*/ 199 h 277"/>
                <a:gd name="T12" fmla="*/ 0 w 84"/>
                <a:gd name="T13" fmla="*/ 256 h 277"/>
                <a:gd name="T14" fmla="*/ 0 w 84"/>
                <a:gd name="T15" fmla="*/ 277 h 277"/>
                <a:gd name="T16" fmla="*/ 47 w 84"/>
                <a:gd name="T17" fmla="*/ 204 h 277"/>
                <a:gd name="T18" fmla="*/ 17 w 84"/>
                <a:gd name="T19" fmla="*/ 2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 h="277">
                  <a:moveTo>
                    <a:pt x="17" y="20"/>
                  </a:moveTo>
                  <a:cubicBezTo>
                    <a:pt x="12" y="13"/>
                    <a:pt x="9" y="10"/>
                    <a:pt x="9" y="10"/>
                  </a:cubicBezTo>
                  <a:cubicBezTo>
                    <a:pt x="6" y="7"/>
                    <a:pt x="3" y="3"/>
                    <a:pt x="0" y="0"/>
                  </a:cubicBezTo>
                  <a:cubicBezTo>
                    <a:pt x="0" y="21"/>
                    <a:pt x="0" y="21"/>
                    <a:pt x="0" y="21"/>
                  </a:cubicBezTo>
                  <a:cubicBezTo>
                    <a:pt x="1" y="22"/>
                    <a:pt x="3" y="24"/>
                    <a:pt x="7" y="28"/>
                  </a:cubicBezTo>
                  <a:cubicBezTo>
                    <a:pt x="26" y="51"/>
                    <a:pt x="69" y="114"/>
                    <a:pt x="34" y="199"/>
                  </a:cubicBezTo>
                  <a:cubicBezTo>
                    <a:pt x="25" y="221"/>
                    <a:pt x="13" y="240"/>
                    <a:pt x="0" y="256"/>
                  </a:cubicBezTo>
                  <a:cubicBezTo>
                    <a:pt x="0" y="277"/>
                    <a:pt x="0" y="277"/>
                    <a:pt x="0" y="277"/>
                  </a:cubicBezTo>
                  <a:cubicBezTo>
                    <a:pt x="19" y="257"/>
                    <a:pt x="35" y="233"/>
                    <a:pt x="47" y="204"/>
                  </a:cubicBezTo>
                  <a:cubicBezTo>
                    <a:pt x="84" y="112"/>
                    <a:pt x="38" y="43"/>
                    <a:pt x="17" y="2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13"/>
            <p:cNvSpPr>
              <a:spLocks/>
            </p:cNvSpPr>
            <p:nvPr/>
          </p:nvSpPr>
          <p:spPr bwMode="auto">
            <a:xfrm>
              <a:off x="6875463" y="5762625"/>
              <a:ext cx="762000" cy="206375"/>
            </a:xfrm>
            <a:custGeom>
              <a:avLst/>
              <a:gdLst>
                <a:gd name="T0" fmla="*/ 13 w 203"/>
                <a:gd name="T1" fmla="*/ 41 h 55"/>
                <a:gd name="T2" fmla="*/ 0 w 203"/>
                <a:gd name="T3" fmla="*/ 55 h 55"/>
                <a:gd name="T4" fmla="*/ 67 w 203"/>
                <a:gd name="T5" fmla="*/ 55 h 55"/>
                <a:gd name="T6" fmla="*/ 164 w 203"/>
                <a:gd name="T7" fmla="*/ 55 h 55"/>
                <a:gd name="T8" fmla="*/ 203 w 203"/>
                <a:gd name="T9" fmla="*/ 55 h 55"/>
                <a:gd name="T10" fmla="*/ 13 w 203"/>
                <a:gd name="T11" fmla="*/ 41 h 55"/>
              </a:gdLst>
              <a:ahLst/>
              <a:cxnLst>
                <a:cxn ang="0">
                  <a:pos x="T0" y="T1"/>
                </a:cxn>
                <a:cxn ang="0">
                  <a:pos x="T2" y="T3"/>
                </a:cxn>
                <a:cxn ang="0">
                  <a:pos x="T4" y="T5"/>
                </a:cxn>
                <a:cxn ang="0">
                  <a:pos x="T6" y="T7"/>
                </a:cxn>
                <a:cxn ang="0">
                  <a:pos x="T8" y="T9"/>
                </a:cxn>
                <a:cxn ang="0">
                  <a:pos x="T10" y="T11"/>
                </a:cxn>
              </a:cxnLst>
              <a:rect l="0" t="0" r="r" b="b"/>
              <a:pathLst>
                <a:path w="203" h="55">
                  <a:moveTo>
                    <a:pt x="13" y="41"/>
                  </a:moveTo>
                  <a:cubicBezTo>
                    <a:pt x="8" y="46"/>
                    <a:pt x="3" y="50"/>
                    <a:pt x="0" y="55"/>
                  </a:cubicBezTo>
                  <a:cubicBezTo>
                    <a:pt x="67" y="55"/>
                    <a:pt x="67" y="55"/>
                    <a:pt x="67" y="55"/>
                  </a:cubicBezTo>
                  <a:cubicBezTo>
                    <a:pt x="89" y="38"/>
                    <a:pt x="123" y="32"/>
                    <a:pt x="164" y="55"/>
                  </a:cubicBezTo>
                  <a:cubicBezTo>
                    <a:pt x="203" y="55"/>
                    <a:pt x="203" y="55"/>
                    <a:pt x="203" y="55"/>
                  </a:cubicBezTo>
                  <a:cubicBezTo>
                    <a:pt x="119" y="0"/>
                    <a:pt x="63" y="0"/>
                    <a:pt x="13" y="4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14"/>
            <p:cNvSpPr>
              <a:spLocks/>
            </p:cNvSpPr>
            <p:nvPr/>
          </p:nvSpPr>
          <p:spPr bwMode="auto">
            <a:xfrm>
              <a:off x="5159375" y="4338638"/>
              <a:ext cx="3578225" cy="1630363"/>
            </a:xfrm>
            <a:custGeom>
              <a:avLst/>
              <a:gdLst>
                <a:gd name="T0" fmla="*/ 659 w 953"/>
                <a:gd name="T1" fmla="*/ 311 h 434"/>
                <a:gd name="T2" fmla="*/ 0 w 953"/>
                <a:gd name="T3" fmla="*/ 0 h 434"/>
                <a:gd name="T4" fmla="*/ 290 w 953"/>
                <a:gd name="T5" fmla="*/ 191 h 434"/>
                <a:gd name="T6" fmla="*/ 153 w 953"/>
                <a:gd name="T7" fmla="*/ 160 h 434"/>
                <a:gd name="T8" fmla="*/ 479 w 953"/>
                <a:gd name="T9" fmla="*/ 320 h 434"/>
                <a:gd name="T10" fmla="*/ 404 w 953"/>
                <a:gd name="T11" fmla="*/ 367 h 434"/>
                <a:gd name="T12" fmla="*/ 541 w 953"/>
                <a:gd name="T13" fmla="*/ 345 h 434"/>
                <a:gd name="T14" fmla="*/ 460 w 953"/>
                <a:gd name="T15" fmla="*/ 377 h 434"/>
                <a:gd name="T16" fmla="*/ 657 w 953"/>
                <a:gd name="T17" fmla="*/ 398 h 434"/>
                <a:gd name="T18" fmla="*/ 574 w 953"/>
                <a:gd name="T19" fmla="*/ 384 h 434"/>
                <a:gd name="T20" fmla="*/ 702 w 953"/>
                <a:gd name="T21" fmla="*/ 434 h 434"/>
                <a:gd name="T22" fmla="*/ 807 w 953"/>
                <a:gd name="T23" fmla="*/ 434 h 434"/>
                <a:gd name="T24" fmla="*/ 706 w 953"/>
                <a:gd name="T25" fmla="*/ 365 h 434"/>
                <a:gd name="T26" fmla="*/ 953 w 953"/>
                <a:gd name="T27" fmla="*/ 334 h 434"/>
                <a:gd name="T28" fmla="*/ 953 w 953"/>
                <a:gd name="T29" fmla="*/ 303 h 434"/>
                <a:gd name="T30" fmla="*/ 659 w 953"/>
                <a:gd name="T31" fmla="*/ 31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53" h="434">
                  <a:moveTo>
                    <a:pt x="659" y="311"/>
                  </a:moveTo>
                  <a:cubicBezTo>
                    <a:pt x="409" y="244"/>
                    <a:pt x="191" y="137"/>
                    <a:pt x="0" y="0"/>
                  </a:cubicBezTo>
                  <a:cubicBezTo>
                    <a:pt x="0" y="0"/>
                    <a:pt x="131" y="101"/>
                    <a:pt x="290" y="191"/>
                  </a:cubicBezTo>
                  <a:cubicBezTo>
                    <a:pt x="221" y="171"/>
                    <a:pt x="153" y="160"/>
                    <a:pt x="153" y="160"/>
                  </a:cubicBezTo>
                  <a:cubicBezTo>
                    <a:pt x="278" y="181"/>
                    <a:pt x="479" y="320"/>
                    <a:pt x="479" y="320"/>
                  </a:cubicBezTo>
                  <a:cubicBezTo>
                    <a:pt x="432" y="335"/>
                    <a:pt x="404" y="367"/>
                    <a:pt x="404" y="367"/>
                  </a:cubicBezTo>
                  <a:cubicBezTo>
                    <a:pt x="455" y="329"/>
                    <a:pt x="541" y="345"/>
                    <a:pt x="541" y="345"/>
                  </a:cubicBezTo>
                  <a:cubicBezTo>
                    <a:pt x="482" y="342"/>
                    <a:pt x="460" y="377"/>
                    <a:pt x="460" y="377"/>
                  </a:cubicBezTo>
                  <a:cubicBezTo>
                    <a:pt x="492" y="354"/>
                    <a:pt x="579" y="357"/>
                    <a:pt x="657" y="398"/>
                  </a:cubicBezTo>
                  <a:cubicBezTo>
                    <a:pt x="612" y="384"/>
                    <a:pt x="574" y="384"/>
                    <a:pt x="574" y="384"/>
                  </a:cubicBezTo>
                  <a:cubicBezTo>
                    <a:pt x="639" y="391"/>
                    <a:pt x="669" y="409"/>
                    <a:pt x="702" y="434"/>
                  </a:cubicBezTo>
                  <a:cubicBezTo>
                    <a:pt x="807" y="434"/>
                    <a:pt x="807" y="434"/>
                    <a:pt x="807" y="434"/>
                  </a:cubicBezTo>
                  <a:cubicBezTo>
                    <a:pt x="766" y="413"/>
                    <a:pt x="727" y="388"/>
                    <a:pt x="706" y="365"/>
                  </a:cubicBezTo>
                  <a:cubicBezTo>
                    <a:pt x="744" y="369"/>
                    <a:pt x="840" y="373"/>
                    <a:pt x="953" y="334"/>
                  </a:cubicBezTo>
                  <a:cubicBezTo>
                    <a:pt x="953" y="303"/>
                    <a:pt x="953" y="303"/>
                    <a:pt x="953" y="303"/>
                  </a:cubicBezTo>
                  <a:cubicBezTo>
                    <a:pt x="870" y="327"/>
                    <a:pt x="767" y="339"/>
                    <a:pt x="659" y="3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15"/>
            <p:cNvSpPr>
              <a:spLocks/>
            </p:cNvSpPr>
            <p:nvPr/>
          </p:nvSpPr>
          <p:spPr bwMode="auto">
            <a:xfrm>
              <a:off x="6372225" y="5830888"/>
              <a:ext cx="68263" cy="138113"/>
            </a:xfrm>
            <a:custGeom>
              <a:avLst/>
              <a:gdLst>
                <a:gd name="T0" fmla="*/ 10 w 18"/>
                <a:gd name="T1" fmla="*/ 0 h 37"/>
                <a:gd name="T2" fmla="*/ 1 w 18"/>
                <a:gd name="T3" fmla="*/ 37 h 37"/>
                <a:gd name="T4" fmla="*/ 0 w 18"/>
                <a:gd name="T5" fmla="*/ 37 h 37"/>
                <a:gd name="T6" fmla="*/ 15 w 18"/>
                <a:gd name="T7" fmla="*/ 37 h 37"/>
                <a:gd name="T8" fmla="*/ 18 w 18"/>
                <a:gd name="T9" fmla="*/ 31 h 37"/>
                <a:gd name="T10" fmla="*/ 10 w 18"/>
                <a:gd name="T11" fmla="*/ 0 h 37"/>
              </a:gdLst>
              <a:ahLst/>
              <a:cxnLst>
                <a:cxn ang="0">
                  <a:pos x="T0" y="T1"/>
                </a:cxn>
                <a:cxn ang="0">
                  <a:pos x="T2" y="T3"/>
                </a:cxn>
                <a:cxn ang="0">
                  <a:pos x="T4" y="T5"/>
                </a:cxn>
                <a:cxn ang="0">
                  <a:pos x="T6" y="T7"/>
                </a:cxn>
                <a:cxn ang="0">
                  <a:pos x="T8" y="T9"/>
                </a:cxn>
                <a:cxn ang="0">
                  <a:pos x="T10" y="T11"/>
                </a:cxn>
              </a:cxnLst>
              <a:rect l="0" t="0" r="r" b="b"/>
              <a:pathLst>
                <a:path w="18" h="37">
                  <a:moveTo>
                    <a:pt x="10" y="0"/>
                  </a:moveTo>
                  <a:cubicBezTo>
                    <a:pt x="10" y="0"/>
                    <a:pt x="4" y="23"/>
                    <a:pt x="1" y="37"/>
                  </a:cubicBezTo>
                  <a:cubicBezTo>
                    <a:pt x="0" y="37"/>
                    <a:pt x="0" y="37"/>
                    <a:pt x="0" y="37"/>
                  </a:cubicBezTo>
                  <a:cubicBezTo>
                    <a:pt x="15" y="37"/>
                    <a:pt x="15" y="37"/>
                    <a:pt x="15" y="37"/>
                  </a:cubicBezTo>
                  <a:cubicBezTo>
                    <a:pt x="18" y="31"/>
                    <a:pt x="18" y="31"/>
                    <a:pt x="18" y="31"/>
                  </a:cubicBezTo>
                  <a:cubicBezTo>
                    <a:pt x="11" y="25"/>
                    <a:pt x="10" y="0"/>
                    <a:pt x="1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16"/>
            <p:cNvSpPr>
              <a:spLocks/>
            </p:cNvSpPr>
            <p:nvPr/>
          </p:nvSpPr>
          <p:spPr bwMode="auto">
            <a:xfrm>
              <a:off x="6300788" y="5880100"/>
              <a:ext cx="60325" cy="88900"/>
            </a:xfrm>
            <a:custGeom>
              <a:avLst/>
              <a:gdLst>
                <a:gd name="T0" fmla="*/ 0 w 16"/>
                <a:gd name="T1" fmla="*/ 24 h 24"/>
                <a:gd name="T2" fmla="*/ 16 w 16"/>
                <a:gd name="T3" fmla="*/ 24 h 24"/>
                <a:gd name="T4" fmla="*/ 10 w 16"/>
                <a:gd name="T5" fmla="*/ 0 h 24"/>
                <a:gd name="T6" fmla="*/ 0 w 16"/>
                <a:gd name="T7" fmla="*/ 24 h 24"/>
              </a:gdLst>
              <a:ahLst/>
              <a:cxnLst>
                <a:cxn ang="0">
                  <a:pos x="T0" y="T1"/>
                </a:cxn>
                <a:cxn ang="0">
                  <a:pos x="T2" y="T3"/>
                </a:cxn>
                <a:cxn ang="0">
                  <a:pos x="T4" y="T5"/>
                </a:cxn>
                <a:cxn ang="0">
                  <a:pos x="T6" y="T7"/>
                </a:cxn>
              </a:cxnLst>
              <a:rect l="0" t="0" r="r" b="b"/>
              <a:pathLst>
                <a:path w="16" h="24">
                  <a:moveTo>
                    <a:pt x="0" y="24"/>
                  </a:moveTo>
                  <a:cubicBezTo>
                    <a:pt x="16" y="24"/>
                    <a:pt x="16" y="24"/>
                    <a:pt x="16" y="24"/>
                  </a:cubicBezTo>
                  <a:cubicBezTo>
                    <a:pt x="15" y="12"/>
                    <a:pt x="10" y="0"/>
                    <a:pt x="10" y="0"/>
                  </a:cubicBezTo>
                  <a:cubicBezTo>
                    <a:pt x="7" y="9"/>
                    <a:pt x="3" y="17"/>
                    <a:pt x="0"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17"/>
            <p:cNvSpPr>
              <a:spLocks/>
            </p:cNvSpPr>
            <p:nvPr/>
          </p:nvSpPr>
          <p:spPr bwMode="auto">
            <a:xfrm>
              <a:off x="4216400" y="3954463"/>
              <a:ext cx="1841500" cy="2014538"/>
            </a:xfrm>
            <a:custGeom>
              <a:avLst/>
              <a:gdLst>
                <a:gd name="T0" fmla="*/ 449 w 490"/>
                <a:gd name="T1" fmla="*/ 443 h 536"/>
                <a:gd name="T2" fmla="*/ 333 w 490"/>
                <a:gd name="T3" fmla="*/ 313 h 536"/>
                <a:gd name="T4" fmla="*/ 403 w 490"/>
                <a:gd name="T5" fmla="*/ 412 h 536"/>
                <a:gd name="T6" fmla="*/ 382 w 490"/>
                <a:gd name="T7" fmla="*/ 386 h 536"/>
                <a:gd name="T8" fmla="*/ 0 w 490"/>
                <a:gd name="T9" fmla="*/ 0 h 536"/>
                <a:gd name="T10" fmla="*/ 4 w 490"/>
                <a:gd name="T11" fmla="*/ 4 h 536"/>
                <a:gd name="T12" fmla="*/ 231 w 490"/>
                <a:gd name="T13" fmla="*/ 277 h 536"/>
                <a:gd name="T14" fmla="*/ 307 w 490"/>
                <a:gd name="T15" fmla="*/ 394 h 536"/>
                <a:gd name="T16" fmla="*/ 332 w 490"/>
                <a:gd name="T17" fmla="*/ 536 h 536"/>
                <a:gd name="T18" fmla="*/ 346 w 490"/>
                <a:gd name="T19" fmla="*/ 536 h 536"/>
                <a:gd name="T20" fmla="*/ 344 w 490"/>
                <a:gd name="T21" fmla="*/ 515 h 536"/>
                <a:gd name="T22" fmla="*/ 331 w 490"/>
                <a:gd name="T23" fmla="*/ 405 h 536"/>
                <a:gd name="T24" fmla="*/ 377 w 490"/>
                <a:gd name="T25" fmla="*/ 479 h 536"/>
                <a:gd name="T26" fmla="*/ 399 w 490"/>
                <a:gd name="T27" fmla="*/ 536 h 536"/>
                <a:gd name="T28" fmla="*/ 484 w 490"/>
                <a:gd name="T29" fmla="*/ 536 h 536"/>
                <a:gd name="T30" fmla="*/ 429 w 490"/>
                <a:gd name="T31" fmla="*/ 390 h 536"/>
                <a:gd name="T32" fmla="*/ 449 w 490"/>
                <a:gd name="T33" fmla="*/ 443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0" h="536">
                  <a:moveTo>
                    <a:pt x="449" y="443"/>
                  </a:moveTo>
                  <a:cubicBezTo>
                    <a:pt x="425" y="405"/>
                    <a:pt x="387" y="362"/>
                    <a:pt x="333" y="313"/>
                  </a:cubicBezTo>
                  <a:cubicBezTo>
                    <a:pt x="333" y="313"/>
                    <a:pt x="377" y="366"/>
                    <a:pt x="403" y="412"/>
                  </a:cubicBezTo>
                  <a:cubicBezTo>
                    <a:pt x="397" y="403"/>
                    <a:pt x="390" y="395"/>
                    <a:pt x="382" y="386"/>
                  </a:cubicBezTo>
                  <a:cubicBezTo>
                    <a:pt x="294" y="289"/>
                    <a:pt x="0" y="0"/>
                    <a:pt x="0" y="0"/>
                  </a:cubicBezTo>
                  <a:cubicBezTo>
                    <a:pt x="0" y="0"/>
                    <a:pt x="1" y="1"/>
                    <a:pt x="4" y="4"/>
                  </a:cubicBezTo>
                  <a:cubicBezTo>
                    <a:pt x="4" y="5"/>
                    <a:pt x="186" y="224"/>
                    <a:pt x="231" y="277"/>
                  </a:cubicBezTo>
                  <a:cubicBezTo>
                    <a:pt x="263" y="315"/>
                    <a:pt x="290" y="352"/>
                    <a:pt x="307" y="394"/>
                  </a:cubicBezTo>
                  <a:cubicBezTo>
                    <a:pt x="321" y="442"/>
                    <a:pt x="330" y="490"/>
                    <a:pt x="332" y="536"/>
                  </a:cubicBezTo>
                  <a:cubicBezTo>
                    <a:pt x="346" y="536"/>
                    <a:pt x="346" y="536"/>
                    <a:pt x="346" y="536"/>
                  </a:cubicBezTo>
                  <a:cubicBezTo>
                    <a:pt x="346" y="529"/>
                    <a:pt x="345" y="522"/>
                    <a:pt x="344" y="515"/>
                  </a:cubicBezTo>
                  <a:cubicBezTo>
                    <a:pt x="341" y="468"/>
                    <a:pt x="335" y="428"/>
                    <a:pt x="331" y="405"/>
                  </a:cubicBezTo>
                  <a:cubicBezTo>
                    <a:pt x="351" y="435"/>
                    <a:pt x="367" y="460"/>
                    <a:pt x="377" y="479"/>
                  </a:cubicBezTo>
                  <a:cubicBezTo>
                    <a:pt x="389" y="502"/>
                    <a:pt x="395" y="521"/>
                    <a:pt x="399" y="536"/>
                  </a:cubicBezTo>
                  <a:cubicBezTo>
                    <a:pt x="484" y="536"/>
                    <a:pt x="484" y="536"/>
                    <a:pt x="484" y="536"/>
                  </a:cubicBezTo>
                  <a:cubicBezTo>
                    <a:pt x="490" y="471"/>
                    <a:pt x="429" y="390"/>
                    <a:pt x="429" y="390"/>
                  </a:cubicBezTo>
                  <a:cubicBezTo>
                    <a:pt x="439" y="411"/>
                    <a:pt x="446" y="429"/>
                    <a:pt x="449" y="44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3" name="Freeform 18"/>
            <p:cNvSpPr>
              <a:spLocks noEditPoints="1"/>
            </p:cNvSpPr>
            <p:nvPr/>
          </p:nvSpPr>
          <p:spPr bwMode="auto">
            <a:xfrm>
              <a:off x="2238375" y="2541588"/>
              <a:ext cx="2978150" cy="3427413"/>
            </a:xfrm>
            <a:custGeom>
              <a:avLst/>
              <a:gdLst>
                <a:gd name="T0" fmla="*/ 764 w 793"/>
                <a:gd name="T1" fmla="*/ 813 h 912"/>
                <a:gd name="T2" fmla="*/ 754 w 793"/>
                <a:gd name="T3" fmla="*/ 875 h 912"/>
                <a:gd name="T4" fmla="*/ 695 w 793"/>
                <a:gd name="T5" fmla="*/ 909 h 912"/>
                <a:gd name="T6" fmla="*/ 591 w 793"/>
                <a:gd name="T7" fmla="*/ 829 h 912"/>
                <a:gd name="T8" fmla="*/ 601 w 793"/>
                <a:gd name="T9" fmla="*/ 839 h 912"/>
                <a:gd name="T10" fmla="*/ 661 w 793"/>
                <a:gd name="T11" fmla="*/ 855 h 912"/>
                <a:gd name="T12" fmla="*/ 637 w 793"/>
                <a:gd name="T13" fmla="*/ 556 h 912"/>
                <a:gd name="T14" fmla="*/ 589 w 793"/>
                <a:gd name="T15" fmla="*/ 485 h 912"/>
                <a:gd name="T16" fmla="*/ 66 w 793"/>
                <a:gd name="T17" fmla="*/ 22 h 912"/>
                <a:gd name="T18" fmla="*/ 23 w 793"/>
                <a:gd name="T19" fmla="*/ 6 h 912"/>
                <a:gd name="T20" fmla="*/ 164 w 793"/>
                <a:gd name="T21" fmla="*/ 87 h 912"/>
                <a:gd name="T22" fmla="*/ 380 w 793"/>
                <a:gd name="T23" fmla="*/ 277 h 912"/>
                <a:gd name="T24" fmla="*/ 409 w 793"/>
                <a:gd name="T25" fmla="*/ 309 h 912"/>
                <a:gd name="T26" fmla="*/ 452 w 793"/>
                <a:gd name="T27" fmla="*/ 414 h 912"/>
                <a:gd name="T28" fmla="*/ 452 w 793"/>
                <a:gd name="T29" fmla="*/ 472 h 912"/>
                <a:gd name="T30" fmla="*/ 479 w 793"/>
                <a:gd name="T31" fmla="*/ 474 h 912"/>
                <a:gd name="T32" fmla="*/ 521 w 793"/>
                <a:gd name="T33" fmla="*/ 503 h 912"/>
                <a:gd name="T34" fmla="*/ 576 w 793"/>
                <a:gd name="T35" fmla="*/ 612 h 912"/>
                <a:gd name="T36" fmla="*/ 529 w 793"/>
                <a:gd name="T37" fmla="*/ 615 h 912"/>
                <a:gd name="T38" fmla="*/ 499 w 793"/>
                <a:gd name="T39" fmla="*/ 600 h 912"/>
                <a:gd name="T40" fmla="*/ 484 w 793"/>
                <a:gd name="T41" fmla="*/ 562 h 912"/>
                <a:gd name="T42" fmla="*/ 526 w 793"/>
                <a:gd name="T43" fmla="*/ 635 h 912"/>
                <a:gd name="T44" fmla="*/ 545 w 793"/>
                <a:gd name="T45" fmla="*/ 655 h 912"/>
                <a:gd name="T46" fmla="*/ 535 w 793"/>
                <a:gd name="T47" fmla="*/ 811 h 912"/>
                <a:gd name="T48" fmla="*/ 557 w 793"/>
                <a:gd name="T49" fmla="*/ 889 h 912"/>
                <a:gd name="T50" fmla="*/ 493 w 793"/>
                <a:gd name="T51" fmla="*/ 854 h 912"/>
                <a:gd name="T52" fmla="*/ 460 w 793"/>
                <a:gd name="T53" fmla="*/ 815 h 912"/>
                <a:gd name="T54" fmla="*/ 448 w 793"/>
                <a:gd name="T55" fmla="*/ 826 h 912"/>
                <a:gd name="T56" fmla="*/ 493 w 793"/>
                <a:gd name="T57" fmla="*/ 912 h 912"/>
                <a:gd name="T58" fmla="*/ 501 w 793"/>
                <a:gd name="T59" fmla="*/ 912 h 912"/>
                <a:gd name="T60" fmla="*/ 564 w 793"/>
                <a:gd name="T61" fmla="*/ 902 h 912"/>
                <a:gd name="T62" fmla="*/ 575 w 793"/>
                <a:gd name="T63" fmla="*/ 887 h 912"/>
                <a:gd name="T64" fmla="*/ 551 w 793"/>
                <a:gd name="T65" fmla="*/ 866 h 912"/>
                <a:gd name="T66" fmla="*/ 577 w 793"/>
                <a:gd name="T67" fmla="*/ 734 h 912"/>
                <a:gd name="T68" fmla="*/ 550 w 793"/>
                <a:gd name="T69" fmla="*/ 640 h 912"/>
                <a:gd name="T70" fmla="*/ 595 w 793"/>
                <a:gd name="T71" fmla="*/ 614 h 912"/>
                <a:gd name="T72" fmla="*/ 592 w 793"/>
                <a:gd name="T73" fmla="*/ 603 h 912"/>
                <a:gd name="T74" fmla="*/ 534 w 793"/>
                <a:gd name="T75" fmla="*/ 498 h 912"/>
                <a:gd name="T76" fmla="*/ 465 w 793"/>
                <a:gd name="T77" fmla="*/ 460 h 912"/>
                <a:gd name="T78" fmla="*/ 488 w 793"/>
                <a:gd name="T79" fmla="*/ 389 h 912"/>
                <a:gd name="T80" fmla="*/ 684 w 793"/>
                <a:gd name="T81" fmla="*/ 806 h 912"/>
                <a:gd name="T82" fmla="*/ 625 w 793"/>
                <a:gd name="T83" fmla="*/ 805 h 912"/>
                <a:gd name="T84" fmla="*/ 622 w 793"/>
                <a:gd name="T85" fmla="*/ 769 h 912"/>
                <a:gd name="T86" fmla="*/ 595 w 793"/>
                <a:gd name="T87" fmla="*/ 776 h 912"/>
                <a:gd name="T88" fmla="*/ 602 w 793"/>
                <a:gd name="T89" fmla="*/ 880 h 912"/>
                <a:gd name="T90" fmla="*/ 633 w 793"/>
                <a:gd name="T91" fmla="*/ 906 h 912"/>
                <a:gd name="T92" fmla="*/ 642 w 793"/>
                <a:gd name="T93" fmla="*/ 912 h 912"/>
                <a:gd name="T94" fmla="*/ 755 w 793"/>
                <a:gd name="T95" fmla="*/ 912 h 912"/>
                <a:gd name="T96" fmla="*/ 779 w 793"/>
                <a:gd name="T97" fmla="*/ 912 h 912"/>
                <a:gd name="T98" fmla="*/ 747 w 793"/>
                <a:gd name="T99" fmla="*/ 743 h 912"/>
                <a:gd name="T100" fmla="*/ 391 w 793"/>
                <a:gd name="T101" fmla="*/ 265 h 912"/>
                <a:gd name="T102" fmla="*/ 392 w 793"/>
                <a:gd name="T103" fmla="*/ 265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93" h="912">
                  <a:moveTo>
                    <a:pt x="777" y="842"/>
                  </a:moveTo>
                  <a:cubicBezTo>
                    <a:pt x="774" y="835"/>
                    <a:pt x="770" y="825"/>
                    <a:pt x="764" y="813"/>
                  </a:cubicBezTo>
                  <a:cubicBezTo>
                    <a:pt x="764" y="813"/>
                    <a:pt x="779" y="854"/>
                    <a:pt x="753" y="883"/>
                  </a:cubicBezTo>
                  <a:cubicBezTo>
                    <a:pt x="753" y="880"/>
                    <a:pt x="754" y="877"/>
                    <a:pt x="754" y="875"/>
                  </a:cubicBezTo>
                  <a:cubicBezTo>
                    <a:pt x="748" y="885"/>
                    <a:pt x="726" y="907"/>
                    <a:pt x="694" y="909"/>
                  </a:cubicBezTo>
                  <a:cubicBezTo>
                    <a:pt x="695" y="909"/>
                    <a:pt x="695" y="909"/>
                    <a:pt x="695" y="909"/>
                  </a:cubicBezTo>
                  <a:cubicBezTo>
                    <a:pt x="661" y="912"/>
                    <a:pt x="632" y="893"/>
                    <a:pt x="613" y="871"/>
                  </a:cubicBezTo>
                  <a:cubicBezTo>
                    <a:pt x="601" y="857"/>
                    <a:pt x="593" y="841"/>
                    <a:pt x="591" y="829"/>
                  </a:cubicBezTo>
                  <a:cubicBezTo>
                    <a:pt x="591" y="822"/>
                    <a:pt x="591" y="817"/>
                    <a:pt x="591" y="812"/>
                  </a:cubicBezTo>
                  <a:cubicBezTo>
                    <a:pt x="592" y="820"/>
                    <a:pt x="595" y="829"/>
                    <a:pt x="601" y="839"/>
                  </a:cubicBezTo>
                  <a:cubicBezTo>
                    <a:pt x="644" y="905"/>
                    <a:pt x="711" y="852"/>
                    <a:pt x="711" y="852"/>
                  </a:cubicBezTo>
                  <a:cubicBezTo>
                    <a:pt x="692" y="859"/>
                    <a:pt x="675" y="859"/>
                    <a:pt x="661" y="855"/>
                  </a:cubicBezTo>
                  <a:cubicBezTo>
                    <a:pt x="673" y="855"/>
                    <a:pt x="685" y="851"/>
                    <a:pt x="696" y="842"/>
                  </a:cubicBezTo>
                  <a:cubicBezTo>
                    <a:pt x="754" y="796"/>
                    <a:pt x="741" y="717"/>
                    <a:pt x="637" y="556"/>
                  </a:cubicBezTo>
                  <a:cubicBezTo>
                    <a:pt x="619" y="528"/>
                    <a:pt x="600" y="501"/>
                    <a:pt x="580" y="475"/>
                  </a:cubicBezTo>
                  <a:cubicBezTo>
                    <a:pt x="589" y="485"/>
                    <a:pt x="589" y="485"/>
                    <a:pt x="589" y="485"/>
                  </a:cubicBezTo>
                  <a:cubicBezTo>
                    <a:pt x="549" y="430"/>
                    <a:pt x="370" y="187"/>
                    <a:pt x="138" y="58"/>
                  </a:cubicBezTo>
                  <a:cubicBezTo>
                    <a:pt x="111" y="42"/>
                    <a:pt x="86" y="30"/>
                    <a:pt x="66" y="22"/>
                  </a:cubicBezTo>
                  <a:cubicBezTo>
                    <a:pt x="47" y="14"/>
                    <a:pt x="27" y="6"/>
                    <a:pt x="8" y="0"/>
                  </a:cubicBezTo>
                  <a:cubicBezTo>
                    <a:pt x="8" y="0"/>
                    <a:pt x="13" y="2"/>
                    <a:pt x="23" y="6"/>
                  </a:cubicBezTo>
                  <a:cubicBezTo>
                    <a:pt x="8" y="2"/>
                    <a:pt x="0" y="0"/>
                    <a:pt x="0" y="0"/>
                  </a:cubicBezTo>
                  <a:cubicBezTo>
                    <a:pt x="58" y="22"/>
                    <a:pt x="113" y="53"/>
                    <a:pt x="164" y="87"/>
                  </a:cubicBezTo>
                  <a:cubicBezTo>
                    <a:pt x="115" y="60"/>
                    <a:pt x="68" y="37"/>
                    <a:pt x="68" y="37"/>
                  </a:cubicBezTo>
                  <a:cubicBezTo>
                    <a:pt x="209" y="119"/>
                    <a:pt x="320" y="218"/>
                    <a:pt x="380" y="277"/>
                  </a:cubicBezTo>
                  <a:cubicBezTo>
                    <a:pt x="386" y="284"/>
                    <a:pt x="392" y="290"/>
                    <a:pt x="397" y="296"/>
                  </a:cubicBezTo>
                  <a:cubicBezTo>
                    <a:pt x="401" y="300"/>
                    <a:pt x="405" y="304"/>
                    <a:pt x="409" y="309"/>
                  </a:cubicBezTo>
                  <a:cubicBezTo>
                    <a:pt x="409" y="309"/>
                    <a:pt x="409" y="309"/>
                    <a:pt x="409" y="309"/>
                  </a:cubicBezTo>
                  <a:cubicBezTo>
                    <a:pt x="439" y="345"/>
                    <a:pt x="449" y="384"/>
                    <a:pt x="452" y="414"/>
                  </a:cubicBezTo>
                  <a:cubicBezTo>
                    <a:pt x="455" y="445"/>
                    <a:pt x="450" y="466"/>
                    <a:pt x="450" y="466"/>
                  </a:cubicBezTo>
                  <a:cubicBezTo>
                    <a:pt x="449" y="468"/>
                    <a:pt x="450" y="470"/>
                    <a:pt x="452" y="472"/>
                  </a:cubicBezTo>
                  <a:cubicBezTo>
                    <a:pt x="453" y="474"/>
                    <a:pt x="456" y="475"/>
                    <a:pt x="458" y="474"/>
                  </a:cubicBezTo>
                  <a:cubicBezTo>
                    <a:pt x="458" y="474"/>
                    <a:pt x="467" y="473"/>
                    <a:pt x="479" y="474"/>
                  </a:cubicBezTo>
                  <a:cubicBezTo>
                    <a:pt x="491" y="475"/>
                    <a:pt x="504" y="480"/>
                    <a:pt x="514" y="491"/>
                  </a:cubicBezTo>
                  <a:cubicBezTo>
                    <a:pt x="517" y="494"/>
                    <a:pt x="519" y="498"/>
                    <a:pt x="521" y="503"/>
                  </a:cubicBezTo>
                  <a:cubicBezTo>
                    <a:pt x="533" y="528"/>
                    <a:pt x="513" y="557"/>
                    <a:pt x="536" y="586"/>
                  </a:cubicBezTo>
                  <a:cubicBezTo>
                    <a:pt x="544" y="596"/>
                    <a:pt x="557" y="604"/>
                    <a:pt x="576" y="612"/>
                  </a:cubicBezTo>
                  <a:cubicBezTo>
                    <a:pt x="568" y="616"/>
                    <a:pt x="552" y="621"/>
                    <a:pt x="537" y="619"/>
                  </a:cubicBezTo>
                  <a:cubicBezTo>
                    <a:pt x="534" y="618"/>
                    <a:pt x="531" y="617"/>
                    <a:pt x="529" y="615"/>
                  </a:cubicBezTo>
                  <a:cubicBezTo>
                    <a:pt x="504" y="602"/>
                    <a:pt x="494" y="579"/>
                    <a:pt x="492" y="549"/>
                  </a:cubicBezTo>
                  <a:cubicBezTo>
                    <a:pt x="492" y="549"/>
                    <a:pt x="488" y="579"/>
                    <a:pt x="499" y="600"/>
                  </a:cubicBezTo>
                  <a:cubicBezTo>
                    <a:pt x="498" y="600"/>
                    <a:pt x="497" y="600"/>
                    <a:pt x="496" y="599"/>
                  </a:cubicBezTo>
                  <a:cubicBezTo>
                    <a:pt x="491" y="592"/>
                    <a:pt x="483" y="580"/>
                    <a:pt x="484" y="562"/>
                  </a:cubicBezTo>
                  <a:cubicBezTo>
                    <a:pt x="484" y="562"/>
                    <a:pt x="484" y="596"/>
                    <a:pt x="459" y="594"/>
                  </a:cubicBezTo>
                  <a:cubicBezTo>
                    <a:pt x="459" y="594"/>
                    <a:pt x="495" y="612"/>
                    <a:pt x="526" y="635"/>
                  </a:cubicBezTo>
                  <a:cubicBezTo>
                    <a:pt x="526" y="636"/>
                    <a:pt x="527" y="637"/>
                    <a:pt x="527" y="638"/>
                  </a:cubicBezTo>
                  <a:cubicBezTo>
                    <a:pt x="533" y="642"/>
                    <a:pt x="539" y="648"/>
                    <a:pt x="545" y="655"/>
                  </a:cubicBezTo>
                  <a:cubicBezTo>
                    <a:pt x="560" y="673"/>
                    <a:pt x="572" y="698"/>
                    <a:pt x="564" y="731"/>
                  </a:cubicBezTo>
                  <a:cubicBezTo>
                    <a:pt x="556" y="763"/>
                    <a:pt x="543" y="788"/>
                    <a:pt x="535" y="811"/>
                  </a:cubicBezTo>
                  <a:cubicBezTo>
                    <a:pt x="527" y="833"/>
                    <a:pt x="524" y="855"/>
                    <a:pt x="540" y="874"/>
                  </a:cubicBezTo>
                  <a:cubicBezTo>
                    <a:pt x="544" y="880"/>
                    <a:pt x="550" y="884"/>
                    <a:pt x="557" y="889"/>
                  </a:cubicBezTo>
                  <a:cubicBezTo>
                    <a:pt x="542" y="896"/>
                    <a:pt x="504" y="905"/>
                    <a:pt x="494" y="831"/>
                  </a:cubicBezTo>
                  <a:cubicBezTo>
                    <a:pt x="494" y="831"/>
                    <a:pt x="493" y="842"/>
                    <a:pt x="493" y="854"/>
                  </a:cubicBezTo>
                  <a:cubicBezTo>
                    <a:pt x="482" y="838"/>
                    <a:pt x="464" y="803"/>
                    <a:pt x="474" y="765"/>
                  </a:cubicBezTo>
                  <a:cubicBezTo>
                    <a:pt x="474" y="765"/>
                    <a:pt x="458" y="792"/>
                    <a:pt x="460" y="815"/>
                  </a:cubicBezTo>
                  <a:cubicBezTo>
                    <a:pt x="446" y="788"/>
                    <a:pt x="436" y="754"/>
                    <a:pt x="443" y="724"/>
                  </a:cubicBezTo>
                  <a:cubicBezTo>
                    <a:pt x="443" y="724"/>
                    <a:pt x="409" y="760"/>
                    <a:pt x="448" y="826"/>
                  </a:cubicBezTo>
                  <a:cubicBezTo>
                    <a:pt x="465" y="856"/>
                    <a:pt x="471" y="886"/>
                    <a:pt x="471" y="912"/>
                  </a:cubicBezTo>
                  <a:cubicBezTo>
                    <a:pt x="493" y="912"/>
                    <a:pt x="493" y="912"/>
                    <a:pt x="493" y="912"/>
                  </a:cubicBezTo>
                  <a:cubicBezTo>
                    <a:pt x="494" y="911"/>
                    <a:pt x="494" y="909"/>
                    <a:pt x="494" y="908"/>
                  </a:cubicBezTo>
                  <a:cubicBezTo>
                    <a:pt x="496" y="910"/>
                    <a:pt x="498" y="911"/>
                    <a:pt x="501" y="912"/>
                  </a:cubicBezTo>
                  <a:cubicBezTo>
                    <a:pt x="548" y="912"/>
                    <a:pt x="548" y="912"/>
                    <a:pt x="548" y="912"/>
                  </a:cubicBezTo>
                  <a:cubicBezTo>
                    <a:pt x="555" y="909"/>
                    <a:pt x="560" y="905"/>
                    <a:pt x="564" y="902"/>
                  </a:cubicBezTo>
                  <a:cubicBezTo>
                    <a:pt x="570" y="897"/>
                    <a:pt x="573" y="893"/>
                    <a:pt x="574" y="892"/>
                  </a:cubicBezTo>
                  <a:cubicBezTo>
                    <a:pt x="575" y="891"/>
                    <a:pt x="575" y="889"/>
                    <a:pt x="575" y="887"/>
                  </a:cubicBezTo>
                  <a:cubicBezTo>
                    <a:pt x="575" y="885"/>
                    <a:pt x="573" y="883"/>
                    <a:pt x="572" y="882"/>
                  </a:cubicBezTo>
                  <a:cubicBezTo>
                    <a:pt x="562" y="876"/>
                    <a:pt x="555" y="871"/>
                    <a:pt x="551" y="866"/>
                  </a:cubicBezTo>
                  <a:cubicBezTo>
                    <a:pt x="539" y="852"/>
                    <a:pt x="540" y="837"/>
                    <a:pt x="548" y="815"/>
                  </a:cubicBezTo>
                  <a:cubicBezTo>
                    <a:pt x="555" y="794"/>
                    <a:pt x="569" y="768"/>
                    <a:pt x="577" y="734"/>
                  </a:cubicBezTo>
                  <a:cubicBezTo>
                    <a:pt x="586" y="696"/>
                    <a:pt x="572" y="666"/>
                    <a:pt x="555" y="646"/>
                  </a:cubicBezTo>
                  <a:cubicBezTo>
                    <a:pt x="553" y="644"/>
                    <a:pt x="552" y="642"/>
                    <a:pt x="550" y="640"/>
                  </a:cubicBezTo>
                  <a:cubicBezTo>
                    <a:pt x="567" y="637"/>
                    <a:pt x="582" y="626"/>
                    <a:pt x="590" y="620"/>
                  </a:cubicBezTo>
                  <a:cubicBezTo>
                    <a:pt x="593" y="617"/>
                    <a:pt x="595" y="615"/>
                    <a:pt x="595" y="614"/>
                  </a:cubicBezTo>
                  <a:cubicBezTo>
                    <a:pt x="597" y="613"/>
                    <a:pt x="598" y="610"/>
                    <a:pt x="597" y="608"/>
                  </a:cubicBezTo>
                  <a:cubicBezTo>
                    <a:pt x="596" y="606"/>
                    <a:pt x="595" y="604"/>
                    <a:pt x="592" y="603"/>
                  </a:cubicBezTo>
                  <a:cubicBezTo>
                    <a:pt x="567" y="595"/>
                    <a:pt x="553" y="586"/>
                    <a:pt x="546" y="577"/>
                  </a:cubicBezTo>
                  <a:cubicBezTo>
                    <a:pt x="529" y="558"/>
                    <a:pt x="547" y="532"/>
                    <a:pt x="534" y="498"/>
                  </a:cubicBezTo>
                  <a:cubicBezTo>
                    <a:pt x="531" y="492"/>
                    <a:pt x="528" y="486"/>
                    <a:pt x="524" y="482"/>
                  </a:cubicBezTo>
                  <a:cubicBezTo>
                    <a:pt x="506" y="461"/>
                    <a:pt x="479" y="459"/>
                    <a:pt x="465" y="460"/>
                  </a:cubicBezTo>
                  <a:cubicBezTo>
                    <a:pt x="467" y="440"/>
                    <a:pt x="470" y="391"/>
                    <a:pt x="446" y="341"/>
                  </a:cubicBezTo>
                  <a:cubicBezTo>
                    <a:pt x="460" y="356"/>
                    <a:pt x="474" y="372"/>
                    <a:pt x="488" y="389"/>
                  </a:cubicBezTo>
                  <a:cubicBezTo>
                    <a:pt x="505" y="409"/>
                    <a:pt x="521" y="429"/>
                    <a:pt x="537" y="450"/>
                  </a:cubicBezTo>
                  <a:cubicBezTo>
                    <a:pt x="705" y="672"/>
                    <a:pt x="713" y="770"/>
                    <a:pt x="684" y="806"/>
                  </a:cubicBezTo>
                  <a:cubicBezTo>
                    <a:pt x="682" y="809"/>
                    <a:pt x="680" y="811"/>
                    <a:pt x="677" y="813"/>
                  </a:cubicBezTo>
                  <a:cubicBezTo>
                    <a:pt x="661" y="827"/>
                    <a:pt x="637" y="819"/>
                    <a:pt x="625" y="805"/>
                  </a:cubicBezTo>
                  <a:cubicBezTo>
                    <a:pt x="617" y="795"/>
                    <a:pt x="615" y="785"/>
                    <a:pt x="622" y="777"/>
                  </a:cubicBezTo>
                  <a:cubicBezTo>
                    <a:pt x="624" y="775"/>
                    <a:pt x="624" y="772"/>
                    <a:pt x="622" y="769"/>
                  </a:cubicBezTo>
                  <a:cubicBezTo>
                    <a:pt x="621" y="767"/>
                    <a:pt x="618" y="765"/>
                    <a:pt x="615" y="766"/>
                  </a:cubicBezTo>
                  <a:cubicBezTo>
                    <a:pt x="614" y="766"/>
                    <a:pt x="605" y="768"/>
                    <a:pt x="595" y="776"/>
                  </a:cubicBezTo>
                  <a:cubicBezTo>
                    <a:pt x="584" y="785"/>
                    <a:pt x="574" y="803"/>
                    <a:pt x="578" y="831"/>
                  </a:cubicBezTo>
                  <a:cubicBezTo>
                    <a:pt x="580" y="846"/>
                    <a:pt x="589" y="864"/>
                    <a:pt x="602" y="880"/>
                  </a:cubicBezTo>
                  <a:cubicBezTo>
                    <a:pt x="611" y="890"/>
                    <a:pt x="621" y="899"/>
                    <a:pt x="633" y="907"/>
                  </a:cubicBezTo>
                  <a:cubicBezTo>
                    <a:pt x="633" y="907"/>
                    <a:pt x="633" y="906"/>
                    <a:pt x="633" y="906"/>
                  </a:cubicBezTo>
                  <a:cubicBezTo>
                    <a:pt x="633" y="907"/>
                    <a:pt x="634" y="907"/>
                    <a:pt x="635" y="908"/>
                  </a:cubicBezTo>
                  <a:cubicBezTo>
                    <a:pt x="637" y="909"/>
                    <a:pt x="640" y="911"/>
                    <a:pt x="642" y="912"/>
                  </a:cubicBezTo>
                  <a:cubicBezTo>
                    <a:pt x="642" y="912"/>
                    <a:pt x="643" y="912"/>
                    <a:pt x="643" y="912"/>
                  </a:cubicBezTo>
                  <a:cubicBezTo>
                    <a:pt x="755" y="912"/>
                    <a:pt x="755" y="912"/>
                    <a:pt x="755" y="912"/>
                  </a:cubicBezTo>
                  <a:cubicBezTo>
                    <a:pt x="765" y="908"/>
                    <a:pt x="773" y="903"/>
                    <a:pt x="778" y="900"/>
                  </a:cubicBezTo>
                  <a:cubicBezTo>
                    <a:pt x="778" y="904"/>
                    <a:pt x="779" y="908"/>
                    <a:pt x="779" y="912"/>
                  </a:cubicBezTo>
                  <a:cubicBezTo>
                    <a:pt x="793" y="912"/>
                    <a:pt x="793" y="912"/>
                    <a:pt x="793" y="912"/>
                  </a:cubicBezTo>
                  <a:cubicBezTo>
                    <a:pt x="792" y="825"/>
                    <a:pt x="747" y="743"/>
                    <a:pt x="747" y="743"/>
                  </a:cubicBezTo>
                  <a:cubicBezTo>
                    <a:pt x="768" y="795"/>
                    <a:pt x="775" y="824"/>
                    <a:pt x="777" y="842"/>
                  </a:cubicBezTo>
                  <a:close/>
                  <a:moveTo>
                    <a:pt x="391" y="265"/>
                  </a:moveTo>
                  <a:cubicBezTo>
                    <a:pt x="390" y="261"/>
                    <a:pt x="390" y="261"/>
                    <a:pt x="390" y="261"/>
                  </a:cubicBezTo>
                  <a:cubicBezTo>
                    <a:pt x="392" y="265"/>
                    <a:pt x="392" y="265"/>
                    <a:pt x="392" y="265"/>
                  </a:cubicBezTo>
                  <a:cubicBezTo>
                    <a:pt x="392" y="265"/>
                    <a:pt x="391" y="265"/>
                    <a:pt x="391" y="26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4" name="Freeform 19"/>
            <p:cNvSpPr>
              <a:spLocks/>
            </p:cNvSpPr>
            <p:nvPr/>
          </p:nvSpPr>
          <p:spPr bwMode="auto">
            <a:xfrm>
              <a:off x="412750" y="4803775"/>
              <a:ext cx="34925" cy="323850"/>
            </a:xfrm>
            <a:custGeom>
              <a:avLst/>
              <a:gdLst>
                <a:gd name="T0" fmla="*/ 0 w 9"/>
                <a:gd name="T1" fmla="*/ 0 h 86"/>
                <a:gd name="T2" fmla="*/ 0 w 9"/>
                <a:gd name="T3" fmla="*/ 86 h 86"/>
                <a:gd name="T4" fmla="*/ 0 w 9"/>
                <a:gd name="T5" fmla="*/ 0 h 86"/>
              </a:gdLst>
              <a:ahLst/>
              <a:cxnLst>
                <a:cxn ang="0">
                  <a:pos x="T0" y="T1"/>
                </a:cxn>
                <a:cxn ang="0">
                  <a:pos x="T2" y="T3"/>
                </a:cxn>
                <a:cxn ang="0">
                  <a:pos x="T4" y="T5"/>
                </a:cxn>
              </a:cxnLst>
              <a:rect l="0" t="0" r="r" b="b"/>
              <a:pathLst>
                <a:path w="9" h="86">
                  <a:moveTo>
                    <a:pt x="0" y="0"/>
                  </a:moveTo>
                  <a:cubicBezTo>
                    <a:pt x="0" y="86"/>
                    <a:pt x="0" y="86"/>
                    <a:pt x="0" y="86"/>
                  </a:cubicBezTo>
                  <a:cubicBezTo>
                    <a:pt x="9" y="58"/>
                    <a:pt x="8" y="28"/>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20"/>
            <p:cNvSpPr>
              <a:spLocks noEditPoints="1"/>
            </p:cNvSpPr>
            <p:nvPr/>
          </p:nvSpPr>
          <p:spPr bwMode="auto">
            <a:xfrm>
              <a:off x="412750" y="2692400"/>
              <a:ext cx="1022350" cy="1247775"/>
            </a:xfrm>
            <a:custGeom>
              <a:avLst/>
              <a:gdLst>
                <a:gd name="T0" fmla="*/ 23 w 272"/>
                <a:gd name="T1" fmla="*/ 244 h 332"/>
                <a:gd name="T2" fmla="*/ 28 w 272"/>
                <a:gd name="T3" fmla="*/ 303 h 332"/>
                <a:gd name="T4" fmla="*/ 36 w 272"/>
                <a:gd name="T5" fmla="*/ 251 h 332"/>
                <a:gd name="T6" fmla="*/ 43 w 272"/>
                <a:gd name="T7" fmla="*/ 283 h 332"/>
                <a:gd name="T8" fmla="*/ 48 w 272"/>
                <a:gd name="T9" fmla="*/ 241 h 332"/>
                <a:gd name="T10" fmla="*/ 51 w 272"/>
                <a:gd name="T11" fmla="*/ 272 h 332"/>
                <a:gd name="T12" fmla="*/ 52 w 272"/>
                <a:gd name="T13" fmla="*/ 246 h 332"/>
                <a:gd name="T14" fmla="*/ 133 w 272"/>
                <a:gd name="T15" fmla="*/ 330 h 332"/>
                <a:gd name="T16" fmla="*/ 108 w 272"/>
                <a:gd name="T17" fmla="*/ 312 h 332"/>
                <a:gd name="T18" fmla="*/ 187 w 272"/>
                <a:gd name="T19" fmla="*/ 328 h 332"/>
                <a:gd name="T20" fmla="*/ 146 w 272"/>
                <a:gd name="T21" fmla="*/ 318 h 332"/>
                <a:gd name="T22" fmla="*/ 229 w 272"/>
                <a:gd name="T23" fmla="*/ 298 h 332"/>
                <a:gd name="T24" fmla="*/ 207 w 272"/>
                <a:gd name="T25" fmla="*/ 305 h 332"/>
                <a:gd name="T26" fmla="*/ 272 w 272"/>
                <a:gd name="T27" fmla="*/ 234 h 332"/>
                <a:gd name="T28" fmla="*/ 209 w 272"/>
                <a:gd name="T29" fmla="*/ 284 h 332"/>
                <a:gd name="T30" fmla="*/ 237 w 272"/>
                <a:gd name="T31" fmla="*/ 220 h 332"/>
                <a:gd name="T32" fmla="*/ 0 w 272"/>
                <a:gd name="T33" fmla="*/ 0 h 332"/>
                <a:gd name="T34" fmla="*/ 0 w 272"/>
                <a:gd name="T35" fmla="*/ 82 h 332"/>
                <a:gd name="T36" fmla="*/ 141 w 272"/>
                <a:gd name="T37" fmla="*/ 159 h 332"/>
                <a:gd name="T38" fmla="*/ 159 w 272"/>
                <a:gd name="T39" fmla="*/ 245 h 332"/>
                <a:gd name="T40" fmla="*/ 141 w 272"/>
                <a:gd name="T41" fmla="*/ 273 h 332"/>
                <a:gd name="T42" fmla="*/ 78 w 272"/>
                <a:gd name="T43" fmla="*/ 265 h 332"/>
                <a:gd name="T44" fmla="*/ 86 w 272"/>
                <a:gd name="T45" fmla="*/ 205 h 332"/>
                <a:gd name="T46" fmla="*/ 98 w 272"/>
                <a:gd name="T47" fmla="*/ 197 h 332"/>
                <a:gd name="T48" fmla="*/ 102 w 272"/>
                <a:gd name="T49" fmla="*/ 191 h 332"/>
                <a:gd name="T50" fmla="*/ 98 w 272"/>
                <a:gd name="T51" fmla="*/ 185 h 332"/>
                <a:gd name="T52" fmla="*/ 0 w 272"/>
                <a:gd name="T53" fmla="*/ 185 h 332"/>
                <a:gd name="T54" fmla="*/ 0 w 272"/>
                <a:gd name="T55" fmla="*/ 201 h 332"/>
                <a:gd name="T56" fmla="*/ 58 w 272"/>
                <a:gd name="T57" fmla="*/ 187 h 332"/>
                <a:gd name="T58" fmla="*/ 0 w 272"/>
                <a:gd name="T59" fmla="*/ 254 h 332"/>
                <a:gd name="T60" fmla="*/ 0 w 272"/>
                <a:gd name="T61" fmla="*/ 294 h 332"/>
                <a:gd name="T62" fmla="*/ 6 w 272"/>
                <a:gd name="T63" fmla="*/ 316 h 332"/>
                <a:gd name="T64" fmla="*/ 23 w 272"/>
                <a:gd name="T65" fmla="*/ 244 h 332"/>
                <a:gd name="T66" fmla="*/ 81 w 272"/>
                <a:gd name="T67" fmla="*/ 285 h 332"/>
                <a:gd name="T68" fmla="*/ 85 w 272"/>
                <a:gd name="T69" fmla="*/ 289 h 332"/>
                <a:gd name="T70" fmla="*/ 86 w 272"/>
                <a:gd name="T71" fmla="*/ 291 h 332"/>
                <a:gd name="T72" fmla="*/ 80 w 272"/>
                <a:gd name="T73" fmla="*/ 284 h 332"/>
                <a:gd name="T74" fmla="*/ 81 w 272"/>
                <a:gd name="T75" fmla="*/ 285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2" h="332">
                  <a:moveTo>
                    <a:pt x="23" y="244"/>
                  </a:moveTo>
                  <a:cubicBezTo>
                    <a:pt x="15" y="275"/>
                    <a:pt x="28" y="303"/>
                    <a:pt x="28" y="303"/>
                  </a:cubicBezTo>
                  <a:cubicBezTo>
                    <a:pt x="26" y="280"/>
                    <a:pt x="30" y="264"/>
                    <a:pt x="36" y="251"/>
                  </a:cubicBezTo>
                  <a:cubicBezTo>
                    <a:pt x="37" y="269"/>
                    <a:pt x="43" y="283"/>
                    <a:pt x="43" y="283"/>
                  </a:cubicBezTo>
                  <a:cubicBezTo>
                    <a:pt x="41" y="266"/>
                    <a:pt x="44" y="253"/>
                    <a:pt x="48" y="241"/>
                  </a:cubicBezTo>
                  <a:cubicBezTo>
                    <a:pt x="47" y="250"/>
                    <a:pt x="48" y="260"/>
                    <a:pt x="51" y="272"/>
                  </a:cubicBezTo>
                  <a:cubicBezTo>
                    <a:pt x="51" y="272"/>
                    <a:pt x="50" y="258"/>
                    <a:pt x="52" y="246"/>
                  </a:cubicBezTo>
                  <a:cubicBezTo>
                    <a:pt x="53" y="267"/>
                    <a:pt x="65" y="308"/>
                    <a:pt x="133" y="330"/>
                  </a:cubicBezTo>
                  <a:cubicBezTo>
                    <a:pt x="133" y="330"/>
                    <a:pt x="121" y="322"/>
                    <a:pt x="108" y="312"/>
                  </a:cubicBezTo>
                  <a:cubicBezTo>
                    <a:pt x="126" y="321"/>
                    <a:pt x="155" y="332"/>
                    <a:pt x="187" y="328"/>
                  </a:cubicBezTo>
                  <a:cubicBezTo>
                    <a:pt x="187" y="328"/>
                    <a:pt x="164" y="326"/>
                    <a:pt x="146" y="318"/>
                  </a:cubicBezTo>
                  <a:cubicBezTo>
                    <a:pt x="191" y="323"/>
                    <a:pt x="229" y="298"/>
                    <a:pt x="229" y="298"/>
                  </a:cubicBezTo>
                  <a:cubicBezTo>
                    <a:pt x="221" y="301"/>
                    <a:pt x="213" y="303"/>
                    <a:pt x="207" y="305"/>
                  </a:cubicBezTo>
                  <a:cubicBezTo>
                    <a:pt x="244" y="285"/>
                    <a:pt x="272" y="234"/>
                    <a:pt x="272" y="234"/>
                  </a:cubicBezTo>
                  <a:cubicBezTo>
                    <a:pt x="245" y="270"/>
                    <a:pt x="222" y="281"/>
                    <a:pt x="209" y="284"/>
                  </a:cubicBezTo>
                  <a:cubicBezTo>
                    <a:pt x="219" y="270"/>
                    <a:pt x="229" y="250"/>
                    <a:pt x="237" y="220"/>
                  </a:cubicBezTo>
                  <a:cubicBezTo>
                    <a:pt x="258" y="139"/>
                    <a:pt x="142" y="33"/>
                    <a:pt x="0" y="0"/>
                  </a:cubicBezTo>
                  <a:cubicBezTo>
                    <a:pt x="0" y="82"/>
                    <a:pt x="0" y="82"/>
                    <a:pt x="0" y="82"/>
                  </a:cubicBezTo>
                  <a:cubicBezTo>
                    <a:pt x="60" y="97"/>
                    <a:pt x="112" y="125"/>
                    <a:pt x="141" y="159"/>
                  </a:cubicBezTo>
                  <a:cubicBezTo>
                    <a:pt x="163" y="185"/>
                    <a:pt x="171" y="213"/>
                    <a:pt x="159" y="245"/>
                  </a:cubicBezTo>
                  <a:cubicBezTo>
                    <a:pt x="155" y="258"/>
                    <a:pt x="148" y="267"/>
                    <a:pt x="141" y="273"/>
                  </a:cubicBezTo>
                  <a:cubicBezTo>
                    <a:pt x="121" y="290"/>
                    <a:pt x="94" y="282"/>
                    <a:pt x="78" y="265"/>
                  </a:cubicBezTo>
                  <a:cubicBezTo>
                    <a:pt x="65" y="248"/>
                    <a:pt x="62" y="227"/>
                    <a:pt x="86" y="205"/>
                  </a:cubicBezTo>
                  <a:cubicBezTo>
                    <a:pt x="90" y="202"/>
                    <a:pt x="94" y="199"/>
                    <a:pt x="98" y="197"/>
                  </a:cubicBezTo>
                  <a:cubicBezTo>
                    <a:pt x="101" y="195"/>
                    <a:pt x="102" y="193"/>
                    <a:pt x="102" y="191"/>
                  </a:cubicBezTo>
                  <a:cubicBezTo>
                    <a:pt x="102" y="188"/>
                    <a:pt x="100" y="186"/>
                    <a:pt x="98" y="185"/>
                  </a:cubicBezTo>
                  <a:cubicBezTo>
                    <a:pt x="98" y="185"/>
                    <a:pt x="48" y="158"/>
                    <a:pt x="0" y="185"/>
                  </a:cubicBezTo>
                  <a:cubicBezTo>
                    <a:pt x="0" y="201"/>
                    <a:pt x="0" y="201"/>
                    <a:pt x="0" y="201"/>
                  </a:cubicBezTo>
                  <a:cubicBezTo>
                    <a:pt x="20" y="187"/>
                    <a:pt x="41" y="185"/>
                    <a:pt x="58" y="187"/>
                  </a:cubicBezTo>
                  <a:cubicBezTo>
                    <a:pt x="20" y="205"/>
                    <a:pt x="5" y="230"/>
                    <a:pt x="0" y="254"/>
                  </a:cubicBezTo>
                  <a:cubicBezTo>
                    <a:pt x="0" y="294"/>
                    <a:pt x="0" y="294"/>
                    <a:pt x="0" y="294"/>
                  </a:cubicBezTo>
                  <a:cubicBezTo>
                    <a:pt x="2" y="307"/>
                    <a:pt x="6" y="316"/>
                    <a:pt x="6" y="316"/>
                  </a:cubicBezTo>
                  <a:cubicBezTo>
                    <a:pt x="3" y="282"/>
                    <a:pt x="12" y="260"/>
                    <a:pt x="23" y="244"/>
                  </a:cubicBezTo>
                  <a:close/>
                  <a:moveTo>
                    <a:pt x="81" y="285"/>
                  </a:moveTo>
                  <a:cubicBezTo>
                    <a:pt x="82" y="286"/>
                    <a:pt x="83" y="288"/>
                    <a:pt x="85" y="289"/>
                  </a:cubicBezTo>
                  <a:cubicBezTo>
                    <a:pt x="86" y="291"/>
                    <a:pt x="86" y="291"/>
                    <a:pt x="86" y="291"/>
                  </a:cubicBezTo>
                  <a:cubicBezTo>
                    <a:pt x="84" y="289"/>
                    <a:pt x="82" y="287"/>
                    <a:pt x="80" y="284"/>
                  </a:cubicBezTo>
                  <a:cubicBezTo>
                    <a:pt x="80" y="284"/>
                    <a:pt x="80" y="285"/>
                    <a:pt x="81" y="28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6" name="Freeform 21"/>
            <p:cNvSpPr>
              <a:spLocks/>
            </p:cNvSpPr>
            <p:nvPr/>
          </p:nvSpPr>
          <p:spPr bwMode="auto">
            <a:xfrm>
              <a:off x="412750" y="1970088"/>
              <a:ext cx="8324850" cy="3586163"/>
            </a:xfrm>
            <a:custGeom>
              <a:avLst/>
              <a:gdLst>
                <a:gd name="T0" fmla="*/ 907 w 2217"/>
                <a:gd name="T1" fmla="*/ 307 h 954"/>
                <a:gd name="T2" fmla="*/ 380 w 2217"/>
                <a:gd name="T3" fmla="*/ 41 h 954"/>
                <a:gd name="T4" fmla="*/ 0 w 2217"/>
                <a:gd name="T5" fmla="*/ 22 h 954"/>
                <a:gd name="T6" fmla="*/ 0 w 2217"/>
                <a:gd name="T7" fmla="*/ 36 h 954"/>
                <a:gd name="T8" fmla="*/ 913 w 2217"/>
                <a:gd name="T9" fmla="*/ 346 h 954"/>
                <a:gd name="T10" fmla="*/ 2217 w 2217"/>
                <a:gd name="T11" fmla="*/ 907 h 954"/>
                <a:gd name="T12" fmla="*/ 2217 w 2217"/>
                <a:gd name="T13" fmla="*/ 890 h 954"/>
                <a:gd name="T14" fmla="*/ 907 w 2217"/>
                <a:gd name="T15" fmla="*/ 307 h 9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7" h="954">
                  <a:moveTo>
                    <a:pt x="907" y="307"/>
                  </a:moveTo>
                  <a:cubicBezTo>
                    <a:pt x="681" y="121"/>
                    <a:pt x="483" y="56"/>
                    <a:pt x="380" y="41"/>
                  </a:cubicBezTo>
                  <a:cubicBezTo>
                    <a:pt x="235" y="5"/>
                    <a:pt x="106" y="5"/>
                    <a:pt x="0" y="22"/>
                  </a:cubicBezTo>
                  <a:cubicBezTo>
                    <a:pt x="0" y="36"/>
                    <a:pt x="0" y="36"/>
                    <a:pt x="0" y="36"/>
                  </a:cubicBezTo>
                  <a:cubicBezTo>
                    <a:pt x="223" y="0"/>
                    <a:pt x="548" y="37"/>
                    <a:pt x="913" y="346"/>
                  </a:cubicBezTo>
                  <a:cubicBezTo>
                    <a:pt x="1399" y="758"/>
                    <a:pt x="1851" y="954"/>
                    <a:pt x="2217" y="907"/>
                  </a:cubicBezTo>
                  <a:cubicBezTo>
                    <a:pt x="2217" y="890"/>
                    <a:pt x="2217" y="890"/>
                    <a:pt x="2217" y="890"/>
                  </a:cubicBezTo>
                  <a:cubicBezTo>
                    <a:pt x="1667" y="943"/>
                    <a:pt x="1136" y="495"/>
                    <a:pt x="907" y="30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7" name="Freeform 22"/>
            <p:cNvSpPr>
              <a:spLocks/>
            </p:cNvSpPr>
            <p:nvPr/>
          </p:nvSpPr>
          <p:spPr bwMode="auto">
            <a:xfrm>
              <a:off x="2530475" y="889000"/>
              <a:ext cx="214313" cy="258763"/>
            </a:xfrm>
            <a:custGeom>
              <a:avLst/>
              <a:gdLst>
                <a:gd name="T0" fmla="*/ 8 w 57"/>
                <a:gd name="T1" fmla="*/ 69 h 69"/>
                <a:gd name="T2" fmla="*/ 18 w 57"/>
                <a:gd name="T3" fmla="*/ 32 h 69"/>
                <a:gd name="T4" fmla="*/ 21 w 57"/>
                <a:gd name="T5" fmla="*/ 28 h 69"/>
                <a:gd name="T6" fmla="*/ 27 w 57"/>
                <a:gd name="T7" fmla="*/ 56 h 69"/>
                <a:gd name="T8" fmla="*/ 57 w 57"/>
                <a:gd name="T9" fmla="*/ 0 h 69"/>
                <a:gd name="T10" fmla="*/ 14 w 57"/>
                <a:gd name="T11" fmla="*/ 0 h 69"/>
                <a:gd name="T12" fmla="*/ 5 w 57"/>
                <a:gd name="T13" fmla="*/ 27 h 69"/>
                <a:gd name="T14" fmla="*/ 4 w 57"/>
                <a:gd name="T15" fmla="*/ 27 h 69"/>
                <a:gd name="T16" fmla="*/ 0 w 57"/>
                <a:gd name="T17" fmla="*/ 38 h 69"/>
                <a:gd name="T18" fmla="*/ 8 w 57"/>
                <a:gd name="T19"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69">
                  <a:moveTo>
                    <a:pt x="8" y="69"/>
                  </a:moveTo>
                  <a:cubicBezTo>
                    <a:pt x="8" y="69"/>
                    <a:pt x="14" y="45"/>
                    <a:pt x="18" y="32"/>
                  </a:cubicBezTo>
                  <a:cubicBezTo>
                    <a:pt x="18" y="31"/>
                    <a:pt x="19" y="30"/>
                    <a:pt x="21" y="28"/>
                  </a:cubicBezTo>
                  <a:cubicBezTo>
                    <a:pt x="20" y="42"/>
                    <a:pt x="27" y="56"/>
                    <a:pt x="27" y="56"/>
                  </a:cubicBezTo>
                  <a:cubicBezTo>
                    <a:pt x="36" y="33"/>
                    <a:pt x="46" y="15"/>
                    <a:pt x="57" y="0"/>
                  </a:cubicBezTo>
                  <a:cubicBezTo>
                    <a:pt x="14" y="0"/>
                    <a:pt x="14" y="0"/>
                    <a:pt x="14" y="0"/>
                  </a:cubicBezTo>
                  <a:cubicBezTo>
                    <a:pt x="12" y="9"/>
                    <a:pt x="9" y="18"/>
                    <a:pt x="5" y="27"/>
                  </a:cubicBezTo>
                  <a:cubicBezTo>
                    <a:pt x="5" y="27"/>
                    <a:pt x="5" y="27"/>
                    <a:pt x="4" y="27"/>
                  </a:cubicBezTo>
                  <a:cubicBezTo>
                    <a:pt x="0" y="38"/>
                    <a:pt x="0" y="38"/>
                    <a:pt x="0" y="38"/>
                  </a:cubicBezTo>
                  <a:cubicBezTo>
                    <a:pt x="7" y="44"/>
                    <a:pt x="8" y="69"/>
                    <a:pt x="8" y="6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8" name="Freeform 23"/>
            <p:cNvSpPr>
              <a:spLocks/>
            </p:cNvSpPr>
            <p:nvPr/>
          </p:nvSpPr>
          <p:spPr bwMode="auto">
            <a:xfrm>
              <a:off x="2824163" y="889000"/>
              <a:ext cx="1930400" cy="2133600"/>
            </a:xfrm>
            <a:custGeom>
              <a:avLst/>
              <a:gdLst>
                <a:gd name="T0" fmla="*/ 65 w 514"/>
                <a:gd name="T1" fmla="*/ 125 h 568"/>
                <a:gd name="T2" fmla="*/ 181 w 514"/>
                <a:gd name="T3" fmla="*/ 255 h 568"/>
                <a:gd name="T4" fmla="*/ 111 w 514"/>
                <a:gd name="T5" fmla="*/ 156 h 568"/>
                <a:gd name="T6" fmla="*/ 132 w 514"/>
                <a:gd name="T7" fmla="*/ 182 h 568"/>
                <a:gd name="T8" fmla="*/ 514 w 514"/>
                <a:gd name="T9" fmla="*/ 568 h 568"/>
                <a:gd name="T10" fmla="*/ 510 w 514"/>
                <a:gd name="T11" fmla="*/ 564 h 568"/>
                <a:gd name="T12" fmla="*/ 283 w 514"/>
                <a:gd name="T13" fmla="*/ 291 h 568"/>
                <a:gd name="T14" fmla="*/ 207 w 514"/>
                <a:gd name="T15" fmla="*/ 174 h 568"/>
                <a:gd name="T16" fmla="*/ 181 w 514"/>
                <a:gd name="T17" fmla="*/ 0 h 568"/>
                <a:gd name="T18" fmla="*/ 167 w 514"/>
                <a:gd name="T19" fmla="*/ 0 h 568"/>
                <a:gd name="T20" fmla="*/ 170 w 514"/>
                <a:gd name="T21" fmla="*/ 53 h 568"/>
                <a:gd name="T22" fmla="*/ 183 w 514"/>
                <a:gd name="T23" fmla="*/ 163 h 568"/>
                <a:gd name="T24" fmla="*/ 137 w 514"/>
                <a:gd name="T25" fmla="*/ 89 h 568"/>
                <a:gd name="T26" fmla="*/ 114 w 514"/>
                <a:gd name="T27" fmla="*/ 0 h 568"/>
                <a:gd name="T28" fmla="*/ 40 w 514"/>
                <a:gd name="T29" fmla="*/ 0 h 568"/>
                <a:gd name="T30" fmla="*/ 85 w 514"/>
                <a:gd name="T31" fmla="*/ 178 h 568"/>
                <a:gd name="T32" fmla="*/ 65 w 514"/>
                <a:gd name="T33" fmla="*/ 125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4" h="568">
                  <a:moveTo>
                    <a:pt x="65" y="125"/>
                  </a:moveTo>
                  <a:cubicBezTo>
                    <a:pt x="89" y="163"/>
                    <a:pt x="127" y="206"/>
                    <a:pt x="181" y="255"/>
                  </a:cubicBezTo>
                  <a:cubicBezTo>
                    <a:pt x="181" y="255"/>
                    <a:pt x="137" y="202"/>
                    <a:pt x="111" y="156"/>
                  </a:cubicBezTo>
                  <a:cubicBezTo>
                    <a:pt x="118" y="165"/>
                    <a:pt x="124" y="173"/>
                    <a:pt x="132" y="182"/>
                  </a:cubicBezTo>
                  <a:cubicBezTo>
                    <a:pt x="220" y="279"/>
                    <a:pt x="514" y="568"/>
                    <a:pt x="514" y="568"/>
                  </a:cubicBezTo>
                  <a:cubicBezTo>
                    <a:pt x="514" y="568"/>
                    <a:pt x="513" y="567"/>
                    <a:pt x="510" y="564"/>
                  </a:cubicBezTo>
                  <a:cubicBezTo>
                    <a:pt x="510" y="563"/>
                    <a:pt x="328" y="344"/>
                    <a:pt x="283" y="291"/>
                  </a:cubicBezTo>
                  <a:cubicBezTo>
                    <a:pt x="251" y="253"/>
                    <a:pt x="224" y="216"/>
                    <a:pt x="207" y="174"/>
                  </a:cubicBezTo>
                  <a:cubicBezTo>
                    <a:pt x="190" y="115"/>
                    <a:pt x="181" y="56"/>
                    <a:pt x="181" y="0"/>
                  </a:cubicBezTo>
                  <a:cubicBezTo>
                    <a:pt x="167" y="0"/>
                    <a:pt x="167" y="0"/>
                    <a:pt x="167" y="0"/>
                  </a:cubicBezTo>
                  <a:cubicBezTo>
                    <a:pt x="167" y="18"/>
                    <a:pt x="168" y="35"/>
                    <a:pt x="170" y="53"/>
                  </a:cubicBezTo>
                  <a:cubicBezTo>
                    <a:pt x="173" y="100"/>
                    <a:pt x="179" y="140"/>
                    <a:pt x="183" y="163"/>
                  </a:cubicBezTo>
                  <a:cubicBezTo>
                    <a:pt x="163" y="133"/>
                    <a:pt x="147" y="108"/>
                    <a:pt x="137" y="89"/>
                  </a:cubicBezTo>
                  <a:cubicBezTo>
                    <a:pt x="115" y="45"/>
                    <a:pt x="111" y="18"/>
                    <a:pt x="114" y="0"/>
                  </a:cubicBezTo>
                  <a:cubicBezTo>
                    <a:pt x="40" y="0"/>
                    <a:pt x="40" y="0"/>
                    <a:pt x="40" y="0"/>
                  </a:cubicBezTo>
                  <a:cubicBezTo>
                    <a:pt x="0" y="66"/>
                    <a:pt x="85" y="178"/>
                    <a:pt x="85" y="178"/>
                  </a:cubicBezTo>
                  <a:cubicBezTo>
                    <a:pt x="75" y="157"/>
                    <a:pt x="68" y="139"/>
                    <a:pt x="65" y="12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199" name="Freeform 24"/>
            <p:cNvSpPr>
              <a:spLocks/>
            </p:cNvSpPr>
            <p:nvPr/>
          </p:nvSpPr>
          <p:spPr bwMode="auto">
            <a:xfrm>
              <a:off x="5387975" y="889000"/>
              <a:ext cx="2870200" cy="3660775"/>
            </a:xfrm>
            <a:custGeom>
              <a:avLst/>
              <a:gdLst>
                <a:gd name="T0" fmla="*/ 213 w 764"/>
                <a:gd name="T1" fmla="*/ 196 h 974"/>
                <a:gd name="T2" fmla="*/ 170 w 764"/>
                <a:gd name="T3" fmla="*/ 228 h 974"/>
                <a:gd name="T4" fmla="*/ 225 w 764"/>
                <a:gd name="T5" fmla="*/ 268 h 974"/>
                <a:gd name="T6" fmla="*/ 235 w 764"/>
                <a:gd name="T7" fmla="*/ 274 h 974"/>
                <a:gd name="T8" fmla="*/ 139 w 764"/>
                <a:gd name="T9" fmla="*/ 239 h 974"/>
                <a:gd name="T10" fmla="*/ 69 w 764"/>
                <a:gd name="T11" fmla="*/ 255 h 974"/>
                <a:gd name="T12" fmla="*/ 43 w 764"/>
                <a:gd name="T13" fmla="*/ 413 h 974"/>
                <a:gd name="T14" fmla="*/ 70 w 764"/>
                <a:gd name="T15" fmla="*/ 472 h 974"/>
                <a:gd name="T16" fmla="*/ 764 w 764"/>
                <a:gd name="T17" fmla="*/ 974 h 974"/>
                <a:gd name="T18" fmla="*/ 729 w 764"/>
                <a:gd name="T19" fmla="*/ 966 h 974"/>
                <a:gd name="T20" fmla="*/ 661 w 764"/>
                <a:gd name="T21" fmla="*/ 944 h 974"/>
                <a:gd name="T22" fmla="*/ 486 w 764"/>
                <a:gd name="T23" fmla="*/ 844 h 974"/>
                <a:gd name="T24" fmla="*/ 410 w 764"/>
                <a:gd name="T25" fmla="*/ 664 h 974"/>
                <a:gd name="T26" fmla="*/ 415 w 764"/>
                <a:gd name="T27" fmla="*/ 629 h 974"/>
                <a:gd name="T28" fmla="*/ 454 w 764"/>
                <a:gd name="T29" fmla="*/ 601 h 974"/>
                <a:gd name="T30" fmla="*/ 359 w 764"/>
                <a:gd name="T31" fmla="*/ 547 h 974"/>
                <a:gd name="T32" fmla="*/ 349 w 764"/>
                <a:gd name="T33" fmla="*/ 373 h 974"/>
                <a:gd name="T34" fmla="*/ 358 w 764"/>
                <a:gd name="T35" fmla="*/ 365 h 974"/>
                <a:gd name="T36" fmla="*/ 372 w 764"/>
                <a:gd name="T37" fmla="*/ 389 h 974"/>
                <a:gd name="T38" fmla="*/ 391 w 764"/>
                <a:gd name="T39" fmla="*/ 369 h 974"/>
                <a:gd name="T40" fmla="*/ 356 w 764"/>
                <a:gd name="T41" fmla="*/ 241 h 974"/>
                <a:gd name="T42" fmla="*/ 483 w 764"/>
                <a:gd name="T43" fmla="*/ 364 h 974"/>
                <a:gd name="T44" fmla="*/ 467 w 764"/>
                <a:gd name="T45" fmla="*/ 249 h 974"/>
                <a:gd name="T46" fmla="*/ 489 w 764"/>
                <a:gd name="T47" fmla="*/ 258 h 974"/>
                <a:gd name="T48" fmla="*/ 435 w 764"/>
                <a:gd name="T49" fmla="*/ 211 h 974"/>
                <a:gd name="T50" fmla="*/ 373 w 764"/>
                <a:gd name="T51" fmla="*/ 67 h 974"/>
                <a:gd name="T52" fmla="*/ 373 w 764"/>
                <a:gd name="T53" fmla="*/ 0 h 974"/>
                <a:gd name="T54" fmla="*/ 398 w 764"/>
                <a:gd name="T55" fmla="*/ 189 h 974"/>
                <a:gd name="T56" fmla="*/ 264 w 764"/>
                <a:gd name="T57" fmla="*/ 235 h 974"/>
                <a:gd name="T58" fmla="*/ 295 w 764"/>
                <a:gd name="T59" fmla="*/ 241 h 974"/>
                <a:gd name="T60" fmla="*/ 356 w 764"/>
                <a:gd name="T61" fmla="*/ 295 h 974"/>
                <a:gd name="T62" fmla="*/ 315 w 764"/>
                <a:gd name="T63" fmla="*/ 491 h 974"/>
                <a:gd name="T64" fmla="*/ 394 w 764"/>
                <a:gd name="T65" fmla="*/ 598 h 974"/>
                <a:gd name="T66" fmla="*/ 533 w 764"/>
                <a:gd name="T67" fmla="*/ 907 h 974"/>
                <a:gd name="T68" fmla="*/ 455 w 764"/>
                <a:gd name="T69" fmla="*/ 879 h 974"/>
                <a:gd name="T70" fmla="*/ 430 w 764"/>
                <a:gd name="T71" fmla="*/ 870 h 974"/>
                <a:gd name="T72" fmla="*/ 429 w 764"/>
                <a:gd name="T73" fmla="*/ 869 h 974"/>
                <a:gd name="T74" fmla="*/ 127 w 764"/>
                <a:gd name="T75" fmla="*/ 469 h 974"/>
                <a:gd name="T76" fmla="*/ 171 w 764"/>
                <a:gd name="T77" fmla="*/ 329 h 974"/>
                <a:gd name="T78" fmla="*/ 259 w 764"/>
                <a:gd name="T79" fmla="*/ 247 h 974"/>
                <a:gd name="T80" fmla="*/ 248 w 764"/>
                <a:gd name="T81" fmla="*/ 241 h 974"/>
                <a:gd name="T82" fmla="*/ 186 w 764"/>
                <a:gd name="T83" fmla="*/ 232 h 974"/>
                <a:gd name="T84" fmla="*/ 221 w 764"/>
                <a:gd name="T85" fmla="*/ 207 h 974"/>
                <a:gd name="T86" fmla="*/ 260 w 764"/>
                <a:gd name="T87" fmla="*/ 0 h 974"/>
                <a:gd name="T88" fmla="*/ 245 w 764"/>
                <a:gd name="T89" fmla="*/ 4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4" h="974">
                  <a:moveTo>
                    <a:pt x="269" y="78"/>
                  </a:moveTo>
                  <a:cubicBezTo>
                    <a:pt x="267" y="138"/>
                    <a:pt x="238" y="174"/>
                    <a:pt x="213" y="196"/>
                  </a:cubicBezTo>
                  <a:cubicBezTo>
                    <a:pt x="192" y="213"/>
                    <a:pt x="174" y="220"/>
                    <a:pt x="174" y="220"/>
                  </a:cubicBezTo>
                  <a:cubicBezTo>
                    <a:pt x="171" y="222"/>
                    <a:pt x="169" y="225"/>
                    <a:pt x="170" y="228"/>
                  </a:cubicBezTo>
                  <a:cubicBezTo>
                    <a:pt x="170" y="229"/>
                    <a:pt x="173" y="243"/>
                    <a:pt x="183" y="254"/>
                  </a:cubicBezTo>
                  <a:cubicBezTo>
                    <a:pt x="191" y="265"/>
                    <a:pt x="206" y="272"/>
                    <a:pt x="225" y="268"/>
                  </a:cubicBezTo>
                  <a:cubicBezTo>
                    <a:pt x="217" y="278"/>
                    <a:pt x="203" y="277"/>
                    <a:pt x="203" y="277"/>
                  </a:cubicBezTo>
                  <a:cubicBezTo>
                    <a:pt x="218" y="281"/>
                    <a:pt x="228" y="278"/>
                    <a:pt x="235" y="274"/>
                  </a:cubicBezTo>
                  <a:cubicBezTo>
                    <a:pt x="226" y="282"/>
                    <a:pt x="211" y="289"/>
                    <a:pt x="190" y="284"/>
                  </a:cubicBezTo>
                  <a:cubicBezTo>
                    <a:pt x="154" y="277"/>
                    <a:pt x="142" y="252"/>
                    <a:pt x="139" y="239"/>
                  </a:cubicBezTo>
                  <a:cubicBezTo>
                    <a:pt x="137" y="240"/>
                    <a:pt x="135" y="241"/>
                    <a:pt x="133" y="241"/>
                  </a:cubicBezTo>
                  <a:cubicBezTo>
                    <a:pt x="103" y="252"/>
                    <a:pt x="81" y="255"/>
                    <a:pt x="69" y="255"/>
                  </a:cubicBezTo>
                  <a:cubicBezTo>
                    <a:pt x="0" y="351"/>
                    <a:pt x="40" y="518"/>
                    <a:pt x="40" y="518"/>
                  </a:cubicBezTo>
                  <a:cubicBezTo>
                    <a:pt x="36" y="476"/>
                    <a:pt x="38" y="441"/>
                    <a:pt x="43" y="413"/>
                  </a:cubicBezTo>
                  <a:cubicBezTo>
                    <a:pt x="45" y="485"/>
                    <a:pt x="67" y="590"/>
                    <a:pt x="148" y="709"/>
                  </a:cubicBezTo>
                  <a:cubicBezTo>
                    <a:pt x="132" y="684"/>
                    <a:pt x="68" y="579"/>
                    <a:pt x="70" y="472"/>
                  </a:cubicBezTo>
                  <a:cubicBezTo>
                    <a:pt x="79" y="536"/>
                    <a:pt x="108" y="613"/>
                    <a:pt x="170" y="699"/>
                  </a:cubicBezTo>
                  <a:cubicBezTo>
                    <a:pt x="331" y="919"/>
                    <a:pt x="638" y="962"/>
                    <a:pt x="764" y="974"/>
                  </a:cubicBezTo>
                  <a:cubicBezTo>
                    <a:pt x="730" y="970"/>
                    <a:pt x="675" y="961"/>
                    <a:pt x="611" y="944"/>
                  </a:cubicBezTo>
                  <a:cubicBezTo>
                    <a:pt x="729" y="966"/>
                    <a:pt x="729" y="966"/>
                    <a:pt x="729" y="966"/>
                  </a:cubicBezTo>
                  <a:cubicBezTo>
                    <a:pt x="621" y="940"/>
                    <a:pt x="621" y="940"/>
                    <a:pt x="621" y="940"/>
                  </a:cubicBezTo>
                  <a:cubicBezTo>
                    <a:pt x="661" y="944"/>
                    <a:pt x="661" y="944"/>
                    <a:pt x="661" y="944"/>
                  </a:cubicBezTo>
                  <a:cubicBezTo>
                    <a:pt x="615" y="937"/>
                    <a:pt x="594" y="929"/>
                    <a:pt x="580" y="922"/>
                  </a:cubicBezTo>
                  <a:cubicBezTo>
                    <a:pt x="540" y="899"/>
                    <a:pt x="510" y="872"/>
                    <a:pt x="486" y="844"/>
                  </a:cubicBezTo>
                  <a:cubicBezTo>
                    <a:pt x="438" y="788"/>
                    <a:pt x="419" y="726"/>
                    <a:pt x="411" y="677"/>
                  </a:cubicBezTo>
                  <a:cubicBezTo>
                    <a:pt x="411" y="673"/>
                    <a:pt x="410" y="668"/>
                    <a:pt x="410" y="664"/>
                  </a:cubicBezTo>
                  <a:cubicBezTo>
                    <a:pt x="417" y="694"/>
                    <a:pt x="429" y="719"/>
                    <a:pt x="429" y="719"/>
                  </a:cubicBezTo>
                  <a:cubicBezTo>
                    <a:pt x="414" y="682"/>
                    <a:pt x="415" y="629"/>
                    <a:pt x="415" y="629"/>
                  </a:cubicBezTo>
                  <a:cubicBezTo>
                    <a:pt x="416" y="707"/>
                    <a:pt x="473" y="785"/>
                    <a:pt x="473" y="785"/>
                  </a:cubicBezTo>
                  <a:cubicBezTo>
                    <a:pt x="394" y="656"/>
                    <a:pt x="454" y="601"/>
                    <a:pt x="454" y="601"/>
                  </a:cubicBezTo>
                  <a:cubicBezTo>
                    <a:pt x="435" y="600"/>
                    <a:pt x="419" y="595"/>
                    <a:pt x="404" y="588"/>
                  </a:cubicBezTo>
                  <a:cubicBezTo>
                    <a:pt x="398" y="584"/>
                    <a:pt x="378" y="569"/>
                    <a:pt x="359" y="547"/>
                  </a:cubicBezTo>
                  <a:cubicBezTo>
                    <a:pt x="345" y="531"/>
                    <a:pt x="332" y="510"/>
                    <a:pt x="328" y="488"/>
                  </a:cubicBezTo>
                  <a:cubicBezTo>
                    <a:pt x="318" y="427"/>
                    <a:pt x="333" y="398"/>
                    <a:pt x="349" y="373"/>
                  </a:cubicBezTo>
                  <a:cubicBezTo>
                    <a:pt x="356" y="363"/>
                    <a:pt x="362" y="353"/>
                    <a:pt x="367" y="343"/>
                  </a:cubicBezTo>
                  <a:cubicBezTo>
                    <a:pt x="363" y="356"/>
                    <a:pt x="358" y="365"/>
                    <a:pt x="358" y="365"/>
                  </a:cubicBezTo>
                  <a:cubicBezTo>
                    <a:pt x="302" y="440"/>
                    <a:pt x="350" y="507"/>
                    <a:pt x="350" y="507"/>
                  </a:cubicBezTo>
                  <a:cubicBezTo>
                    <a:pt x="332" y="454"/>
                    <a:pt x="353" y="421"/>
                    <a:pt x="372" y="389"/>
                  </a:cubicBezTo>
                  <a:cubicBezTo>
                    <a:pt x="372" y="400"/>
                    <a:pt x="372" y="412"/>
                    <a:pt x="373" y="424"/>
                  </a:cubicBezTo>
                  <a:cubicBezTo>
                    <a:pt x="373" y="424"/>
                    <a:pt x="377" y="395"/>
                    <a:pt x="391" y="369"/>
                  </a:cubicBezTo>
                  <a:cubicBezTo>
                    <a:pt x="403" y="348"/>
                    <a:pt x="410" y="292"/>
                    <a:pt x="370" y="254"/>
                  </a:cubicBezTo>
                  <a:cubicBezTo>
                    <a:pt x="365" y="249"/>
                    <a:pt x="361" y="245"/>
                    <a:pt x="356" y="241"/>
                  </a:cubicBezTo>
                  <a:cubicBezTo>
                    <a:pt x="419" y="260"/>
                    <a:pt x="495" y="311"/>
                    <a:pt x="446" y="449"/>
                  </a:cubicBezTo>
                  <a:cubicBezTo>
                    <a:pt x="446" y="449"/>
                    <a:pt x="476" y="415"/>
                    <a:pt x="483" y="364"/>
                  </a:cubicBezTo>
                  <a:cubicBezTo>
                    <a:pt x="485" y="380"/>
                    <a:pt x="485" y="399"/>
                    <a:pt x="483" y="420"/>
                  </a:cubicBezTo>
                  <a:cubicBezTo>
                    <a:pt x="483" y="420"/>
                    <a:pt x="518" y="320"/>
                    <a:pt x="467" y="249"/>
                  </a:cubicBezTo>
                  <a:cubicBezTo>
                    <a:pt x="474" y="252"/>
                    <a:pt x="481" y="255"/>
                    <a:pt x="487" y="258"/>
                  </a:cubicBezTo>
                  <a:cubicBezTo>
                    <a:pt x="487" y="258"/>
                    <a:pt x="488" y="258"/>
                    <a:pt x="489" y="258"/>
                  </a:cubicBezTo>
                  <a:cubicBezTo>
                    <a:pt x="489" y="257"/>
                    <a:pt x="488" y="257"/>
                    <a:pt x="488" y="257"/>
                  </a:cubicBezTo>
                  <a:cubicBezTo>
                    <a:pt x="467" y="240"/>
                    <a:pt x="449" y="225"/>
                    <a:pt x="435" y="211"/>
                  </a:cubicBezTo>
                  <a:cubicBezTo>
                    <a:pt x="458" y="226"/>
                    <a:pt x="484" y="240"/>
                    <a:pt x="484" y="240"/>
                  </a:cubicBezTo>
                  <a:cubicBezTo>
                    <a:pt x="385" y="182"/>
                    <a:pt x="375" y="90"/>
                    <a:pt x="373" y="67"/>
                  </a:cubicBezTo>
                  <a:cubicBezTo>
                    <a:pt x="376" y="46"/>
                    <a:pt x="382" y="23"/>
                    <a:pt x="387" y="0"/>
                  </a:cubicBezTo>
                  <a:cubicBezTo>
                    <a:pt x="373" y="0"/>
                    <a:pt x="373" y="0"/>
                    <a:pt x="373" y="0"/>
                  </a:cubicBezTo>
                  <a:cubicBezTo>
                    <a:pt x="362" y="49"/>
                    <a:pt x="348" y="96"/>
                    <a:pt x="366" y="136"/>
                  </a:cubicBezTo>
                  <a:cubicBezTo>
                    <a:pt x="376" y="159"/>
                    <a:pt x="386" y="174"/>
                    <a:pt x="398" y="189"/>
                  </a:cubicBezTo>
                  <a:cubicBezTo>
                    <a:pt x="336" y="188"/>
                    <a:pt x="291" y="206"/>
                    <a:pt x="266" y="227"/>
                  </a:cubicBezTo>
                  <a:cubicBezTo>
                    <a:pt x="263" y="229"/>
                    <a:pt x="262" y="232"/>
                    <a:pt x="264" y="235"/>
                  </a:cubicBezTo>
                  <a:cubicBezTo>
                    <a:pt x="265" y="238"/>
                    <a:pt x="268" y="239"/>
                    <a:pt x="271" y="239"/>
                  </a:cubicBezTo>
                  <a:cubicBezTo>
                    <a:pt x="271" y="239"/>
                    <a:pt x="281" y="238"/>
                    <a:pt x="295" y="241"/>
                  </a:cubicBezTo>
                  <a:cubicBezTo>
                    <a:pt x="309" y="244"/>
                    <a:pt x="327" y="251"/>
                    <a:pt x="341" y="268"/>
                  </a:cubicBezTo>
                  <a:cubicBezTo>
                    <a:pt x="347" y="275"/>
                    <a:pt x="352" y="284"/>
                    <a:pt x="356" y="295"/>
                  </a:cubicBezTo>
                  <a:cubicBezTo>
                    <a:pt x="368" y="325"/>
                    <a:pt x="354" y="339"/>
                    <a:pt x="337" y="365"/>
                  </a:cubicBezTo>
                  <a:cubicBezTo>
                    <a:pt x="321" y="391"/>
                    <a:pt x="303" y="427"/>
                    <a:pt x="315" y="491"/>
                  </a:cubicBezTo>
                  <a:cubicBezTo>
                    <a:pt x="319" y="516"/>
                    <a:pt x="333" y="538"/>
                    <a:pt x="348" y="556"/>
                  </a:cubicBezTo>
                  <a:cubicBezTo>
                    <a:pt x="366" y="577"/>
                    <a:pt x="386" y="592"/>
                    <a:pt x="394" y="598"/>
                  </a:cubicBezTo>
                  <a:cubicBezTo>
                    <a:pt x="392" y="622"/>
                    <a:pt x="386" y="747"/>
                    <a:pt x="475" y="853"/>
                  </a:cubicBezTo>
                  <a:cubicBezTo>
                    <a:pt x="491" y="872"/>
                    <a:pt x="510" y="891"/>
                    <a:pt x="533" y="907"/>
                  </a:cubicBezTo>
                  <a:cubicBezTo>
                    <a:pt x="526" y="905"/>
                    <a:pt x="519" y="902"/>
                    <a:pt x="512" y="900"/>
                  </a:cubicBezTo>
                  <a:cubicBezTo>
                    <a:pt x="491" y="892"/>
                    <a:pt x="470" y="885"/>
                    <a:pt x="455" y="879"/>
                  </a:cubicBezTo>
                  <a:cubicBezTo>
                    <a:pt x="447" y="876"/>
                    <a:pt x="440" y="874"/>
                    <a:pt x="436" y="872"/>
                  </a:cubicBezTo>
                  <a:cubicBezTo>
                    <a:pt x="433" y="871"/>
                    <a:pt x="432" y="870"/>
                    <a:pt x="430" y="870"/>
                  </a:cubicBezTo>
                  <a:cubicBezTo>
                    <a:pt x="430" y="870"/>
                    <a:pt x="429" y="870"/>
                    <a:pt x="429" y="869"/>
                  </a:cubicBezTo>
                  <a:cubicBezTo>
                    <a:pt x="429" y="869"/>
                    <a:pt x="429" y="869"/>
                    <a:pt x="429" y="869"/>
                  </a:cubicBezTo>
                  <a:cubicBezTo>
                    <a:pt x="335" y="823"/>
                    <a:pt x="269" y="769"/>
                    <a:pt x="223" y="714"/>
                  </a:cubicBezTo>
                  <a:cubicBezTo>
                    <a:pt x="150" y="629"/>
                    <a:pt x="127" y="540"/>
                    <a:pt x="127" y="469"/>
                  </a:cubicBezTo>
                  <a:cubicBezTo>
                    <a:pt x="126" y="398"/>
                    <a:pt x="149" y="344"/>
                    <a:pt x="165" y="332"/>
                  </a:cubicBezTo>
                  <a:cubicBezTo>
                    <a:pt x="168" y="329"/>
                    <a:pt x="170" y="329"/>
                    <a:pt x="171" y="329"/>
                  </a:cubicBezTo>
                  <a:cubicBezTo>
                    <a:pt x="196" y="328"/>
                    <a:pt x="215" y="319"/>
                    <a:pt x="229" y="308"/>
                  </a:cubicBezTo>
                  <a:cubicBezTo>
                    <a:pt x="258" y="283"/>
                    <a:pt x="259" y="248"/>
                    <a:pt x="259" y="247"/>
                  </a:cubicBezTo>
                  <a:cubicBezTo>
                    <a:pt x="259" y="244"/>
                    <a:pt x="258" y="242"/>
                    <a:pt x="256" y="241"/>
                  </a:cubicBezTo>
                  <a:cubicBezTo>
                    <a:pt x="253" y="239"/>
                    <a:pt x="250" y="240"/>
                    <a:pt x="248" y="241"/>
                  </a:cubicBezTo>
                  <a:cubicBezTo>
                    <a:pt x="216" y="264"/>
                    <a:pt x="203" y="256"/>
                    <a:pt x="194" y="245"/>
                  </a:cubicBezTo>
                  <a:cubicBezTo>
                    <a:pt x="190" y="241"/>
                    <a:pt x="187" y="236"/>
                    <a:pt x="186" y="232"/>
                  </a:cubicBezTo>
                  <a:cubicBezTo>
                    <a:pt x="185" y="232"/>
                    <a:pt x="185" y="231"/>
                    <a:pt x="185" y="231"/>
                  </a:cubicBezTo>
                  <a:cubicBezTo>
                    <a:pt x="193" y="227"/>
                    <a:pt x="206" y="219"/>
                    <a:pt x="221" y="207"/>
                  </a:cubicBezTo>
                  <a:cubicBezTo>
                    <a:pt x="249" y="183"/>
                    <a:pt x="281" y="143"/>
                    <a:pt x="282" y="79"/>
                  </a:cubicBezTo>
                  <a:cubicBezTo>
                    <a:pt x="283" y="44"/>
                    <a:pt x="274" y="19"/>
                    <a:pt x="260" y="0"/>
                  </a:cubicBezTo>
                  <a:cubicBezTo>
                    <a:pt x="242" y="0"/>
                    <a:pt x="242" y="0"/>
                    <a:pt x="242" y="0"/>
                  </a:cubicBezTo>
                  <a:cubicBezTo>
                    <a:pt x="243" y="1"/>
                    <a:pt x="244" y="3"/>
                    <a:pt x="245" y="4"/>
                  </a:cubicBezTo>
                  <a:cubicBezTo>
                    <a:pt x="259" y="20"/>
                    <a:pt x="270" y="44"/>
                    <a:pt x="269" y="78"/>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0" name="Freeform 25"/>
            <p:cNvSpPr>
              <a:spLocks/>
            </p:cNvSpPr>
            <p:nvPr/>
          </p:nvSpPr>
          <p:spPr bwMode="auto">
            <a:xfrm>
              <a:off x="5945188" y="3552825"/>
              <a:ext cx="14288" cy="19050"/>
            </a:xfrm>
            <a:custGeom>
              <a:avLst/>
              <a:gdLst>
                <a:gd name="T0" fmla="*/ 0 w 4"/>
                <a:gd name="T1" fmla="*/ 0 h 5"/>
                <a:gd name="T2" fmla="*/ 4 w 4"/>
                <a:gd name="T3" fmla="*/ 5 h 5"/>
                <a:gd name="T4" fmla="*/ 0 w 4"/>
                <a:gd name="T5" fmla="*/ 0 h 5"/>
              </a:gdLst>
              <a:ahLst/>
              <a:cxnLst>
                <a:cxn ang="0">
                  <a:pos x="T0" y="T1"/>
                </a:cxn>
                <a:cxn ang="0">
                  <a:pos x="T2" y="T3"/>
                </a:cxn>
                <a:cxn ang="0">
                  <a:pos x="T4" y="T5"/>
                </a:cxn>
              </a:cxnLst>
              <a:rect l="0" t="0" r="r" b="b"/>
              <a:pathLst>
                <a:path w="4" h="5">
                  <a:moveTo>
                    <a:pt x="0" y="0"/>
                  </a:moveTo>
                  <a:cubicBezTo>
                    <a:pt x="2" y="3"/>
                    <a:pt x="4" y="5"/>
                    <a:pt x="4" y="5"/>
                  </a:cubicBezTo>
                  <a:cubicBezTo>
                    <a:pt x="3" y="3"/>
                    <a:pt x="1" y="2"/>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1" name="Freeform 26"/>
            <p:cNvSpPr>
              <a:spLocks/>
            </p:cNvSpPr>
            <p:nvPr/>
          </p:nvSpPr>
          <p:spPr bwMode="auto">
            <a:xfrm>
              <a:off x="4791075" y="1639888"/>
              <a:ext cx="203200" cy="428625"/>
            </a:xfrm>
            <a:custGeom>
              <a:avLst/>
              <a:gdLst>
                <a:gd name="T0" fmla="*/ 33 w 54"/>
                <a:gd name="T1" fmla="*/ 103 h 114"/>
                <a:gd name="T2" fmla="*/ 45 w 54"/>
                <a:gd name="T3" fmla="*/ 86 h 114"/>
                <a:gd name="T4" fmla="*/ 40 w 54"/>
                <a:gd name="T5" fmla="*/ 82 h 114"/>
                <a:gd name="T6" fmla="*/ 34 w 54"/>
                <a:gd name="T7" fmla="*/ 1 h 114"/>
                <a:gd name="T8" fmla="*/ 25 w 54"/>
                <a:gd name="T9" fmla="*/ 26 h 114"/>
                <a:gd name="T10" fmla="*/ 30 w 54"/>
                <a:gd name="T11" fmla="*/ 0 h 114"/>
                <a:gd name="T12" fmla="*/ 33 w 54"/>
                <a:gd name="T13" fmla="*/ 103 h 114"/>
              </a:gdLst>
              <a:ahLst/>
              <a:cxnLst>
                <a:cxn ang="0">
                  <a:pos x="T0" y="T1"/>
                </a:cxn>
                <a:cxn ang="0">
                  <a:pos x="T2" y="T3"/>
                </a:cxn>
                <a:cxn ang="0">
                  <a:pos x="T4" y="T5"/>
                </a:cxn>
                <a:cxn ang="0">
                  <a:pos x="T6" y="T7"/>
                </a:cxn>
                <a:cxn ang="0">
                  <a:pos x="T8" y="T9"/>
                </a:cxn>
                <a:cxn ang="0">
                  <a:pos x="T10" y="T11"/>
                </a:cxn>
                <a:cxn ang="0">
                  <a:pos x="T12" y="T13"/>
                </a:cxn>
              </a:cxnLst>
              <a:rect l="0" t="0" r="r" b="b"/>
              <a:pathLst>
                <a:path w="54" h="114">
                  <a:moveTo>
                    <a:pt x="33" y="103"/>
                  </a:moveTo>
                  <a:cubicBezTo>
                    <a:pt x="52" y="114"/>
                    <a:pt x="54" y="92"/>
                    <a:pt x="45" y="86"/>
                  </a:cubicBezTo>
                  <a:cubicBezTo>
                    <a:pt x="43" y="85"/>
                    <a:pt x="42" y="84"/>
                    <a:pt x="40" y="82"/>
                  </a:cubicBezTo>
                  <a:cubicBezTo>
                    <a:pt x="19" y="60"/>
                    <a:pt x="34" y="1"/>
                    <a:pt x="34" y="1"/>
                  </a:cubicBezTo>
                  <a:cubicBezTo>
                    <a:pt x="30" y="10"/>
                    <a:pt x="28" y="18"/>
                    <a:pt x="25" y="26"/>
                  </a:cubicBezTo>
                  <a:cubicBezTo>
                    <a:pt x="27" y="11"/>
                    <a:pt x="30" y="0"/>
                    <a:pt x="30" y="0"/>
                  </a:cubicBezTo>
                  <a:cubicBezTo>
                    <a:pt x="0" y="75"/>
                    <a:pt x="15" y="92"/>
                    <a:pt x="33"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27"/>
            <p:cNvSpPr>
              <a:spLocks/>
            </p:cNvSpPr>
            <p:nvPr/>
          </p:nvSpPr>
          <p:spPr bwMode="auto">
            <a:xfrm>
              <a:off x="5299075" y="889000"/>
              <a:ext cx="919163" cy="469900"/>
            </a:xfrm>
            <a:custGeom>
              <a:avLst/>
              <a:gdLst>
                <a:gd name="T0" fmla="*/ 80 w 245"/>
                <a:gd name="T1" fmla="*/ 83 h 125"/>
                <a:gd name="T2" fmla="*/ 2 w 245"/>
                <a:gd name="T3" fmla="*/ 69 h 125"/>
                <a:gd name="T4" fmla="*/ 205 w 245"/>
                <a:gd name="T5" fmla="*/ 61 h 125"/>
                <a:gd name="T6" fmla="*/ 223 w 245"/>
                <a:gd name="T7" fmla="*/ 18 h 125"/>
                <a:gd name="T8" fmla="*/ 214 w 245"/>
                <a:gd name="T9" fmla="*/ 76 h 125"/>
                <a:gd name="T10" fmla="*/ 237 w 245"/>
                <a:gd name="T11" fmla="*/ 0 h 125"/>
                <a:gd name="T12" fmla="*/ 182 w 245"/>
                <a:gd name="T13" fmla="*/ 0 h 125"/>
                <a:gd name="T14" fmla="*/ 175 w 245"/>
                <a:gd name="T15" fmla="*/ 8 h 125"/>
                <a:gd name="T16" fmla="*/ 137 w 245"/>
                <a:gd name="T17" fmla="*/ 17 h 125"/>
                <a:gd name="T18" fmla="*/ 102 w 245"/>
                <a:gd name="T19" fmla="*/ 0 h 125"/>
                <a:gd name="T20" fmla="*/ 24 w 245"/>
                <a:gd name="T21" fmla="*/ 0 h 125"/>
                <a:gd name="T22" fmla="*/ 45 w 245"/>
                <a:gd name="T23" fmla="*/ 37 h 125"/>
                <a:gd name="T24" fmla="*/ 3 w 245"/>
                <a:gd name="T25" fmla="*/ 0 h 125"/>
                <a:gd name="T26" fmla="*/ 0 w 245"/>
                <a:gd name="T27" fmla="*/ 0 h 125"/>
                <a:gd name="T28" fmla="*/ 80 w 245"/>
                <a:gd name="T29" fmla="*/ 8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125">
                  <a:moveTo>
                    <a:pt x="80" y="83"/>
                  </a:moveTo>
                  <a:cubicBezTo>
                    <a:pt x="39" y="91"/>
                    <a:pt x="2" y="69"/>
                    <a:pt x="2" y="69"/>
                  </a:cubicBezTo>
                  <a:cubicBezTo>
                    <a:pt x="61" y="125"/>
                    <a:pt x="159" y="120"/>
                    <a:pt x="205" y="61"/>
                  </a:cubicBezTo>
                  <a:cubicBezTo>
                    <a:pt x="217" y="45"/>
                    <a:pt x="222" y="31"/>
                    <a:pt x="223" y="18"/>
                  </a:cubicBezTo>
                  <a:cubicBezTo>
                    <a:pt x="227" y="33"/>
                    <a:pt x="227" y="52"/>
                    <a:pt x="214" y="76"/>
                  </a:cubicBezTo>
                  <a:cubicBezTo>
                    <a:pt x="214" y="76"/>
                    <a:pt x="245" y="38"/>
                    <a:pt x="237" y="0"/>
                  </a:cubicBezTo>
                  <a:cubicBezTo>
                    <a:pt x="182" y="0"/>
                    <a:pt x="182" y="0"/>
                    <a:pt x="182" y="0"/>
                  </a:cubicBezTo>
                  <a:cubicBezTo>
                    <a:pt x="180" y="3"/>
                    <a:pt x="178" y="5"/>
                    <a:pt x="175" y="8"/>
                  </a:cubicBezTo>
                  <a:cubicBezTo>
                    <a:pt x="166" y="16"/>
                    <a:pt x="151" y="19"/>
                    <a:pt x="137" y="17"/>
                  </a:cubicBezTo>
                  <a:cubicBezTo>
                    <a:pt x="124" y="15"/>
                    <a:pt x="111" y="9"/>
                    <a:pt x="102" y="0"/>
                  </a:cubicBezTo>
                  <a:cubicBezTo>
                    <a:pt x="24" y="0"/>
                    <a:pt x="24" y="0"/>
                    <a:pt x="24" y="0"/>
                  </a:cubicBezTo>
                  <a:cubicBezTo>
                    <a:pt x="31" y="24"/>
                    <a:pt x="45" y="37"/>
                    <a:pt x="45" y="37"/>
                  </a:cubicBezTo>
                  <a:cubicBezTo>
                    <a:pt x="20" y="28"/>
                    <a:pt x="8" y="12"/>
                    <a:pt x="3" y="0"/>
                  </a:cubicBezTo>
                  <a:cubicBezTo>
                    <a:pt x="0" y="0"/>
                    <a:pt x="0" y="0"/>
                    <a:pt x="0" y="0"/>
                  </a:cubicBezTo>
                  <a:cubicBezTo>
                    <a:pt x="8" y="69"/>
                    <a:pt x="80" y="83"/>
                    <a:pt x="80" y="8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3" name="Freeform 28"/>
            <p:cNvSpPr>
              <a:spLocks/>
            </p:cNvSpPr>
            <p:nvPr/>
          </p:nvSpPr>
          <p:spPr bwMode="auto">
            <a:xfrm>
              <a:off x="1160463" y="889000"/>
              <a:ext cx="987425" cy="344488"/>
            </a:xfrm>
            <a:custGeom>
              <a:avLst/>
              <a:gdLst>
                <a:gd name="T0" fmla="*/ 236 w 263"/>
                <a:gd name="T1" fmla="*/ 46 h 92"/>
                <a:gd name="T2" fmla="*/ 263 w 263"/>
                <a:gd name="T3" fmla="*/ 0 h 92"/>
                <a:gd name="T4" fmla="*/ 206 w 263"/>
                <a:gd name="T5" fmla="*/ 0 h 92"/>
                <a:gd name="T6" fmla="*/ 185 w 263"/>
                <a:gd name="T7" fmla="*/ 30 h 92"/>
                <a:gd name="T8" fmla="*/ 55 w 263"/>
                <a:gd name="T9" fmla="*/ 10 h 92"/>
                <a:gd name="T10" fmla="*/ 43 w 263"/>
                <a:gd name="T11" fmla="*/ 0 h 92"/>
                <a:gd name="T12" fmla="*/ 0 w 263"/>
                <a:gd name="T13" fmla="*/ 0 h 92"/>
                <a:gd name="T14" fmla="*/ 14 w 263"/>
                <a:gd name="T15" fmla="*/ 10 h 92"/>
                <a:gd name="T16" fmla="*/ 236 w 263"/>
                <a:gd name="T17" fmla="*/ 4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3" h="92">
                  <a:moveTo>
                    <a:pt x="236" y="46"/>
                  </a:moveTo>
                  <a:cubicBezTo>
                    <a:pt x="252" y="32"/>
                    <a:pt x="260" y="16"/>
                    <a:pt x="263" y="0"/>
                  </a:cubicBezTo>
                  <a:cubicBezTo>
                    <a:pt x="206" y="0"/>
                    <a:pt x="206" y="0"/>
                    <a:pt x="206" y="0"/>
                  </a:cubicBezTo>
                  <a:cubicBezTo>
                    <a:pt x="202" y="11"/>
                    <a:pt x="195" y="21"/>
                    <a:pt x="185" y="30"/>
                  </a:cubicBezTo>
                  <a:cubicBezTo>
                    <a:pt x="157" y="53"/>
                    <a:pt x="111" y="59"/>
                    <a:pt x="55" y="10"/>
                  </a:cubicBezTo>
                  <a:cubicBezTo>
                    <a:pt x="52" y="7"/>
                    <a:pt x="48" y="3"/>
                    <a:pt x="43" y="0"/>
                  </a:cubicBezTo>
                  <a:cubicBezTo>
                    <a:pt x="0" y="0"/>
                    <a:pt x="0" y="0"/>
                    <a:pt x="0" y="0"/>
                  </a:cubicBezTo>
                  <a:cubicBezTo>
                    <a:pt x="5" y="3"/>
                    <a:pt x="10" y="6"/>
                    <a:pt x="14" y="10"/>
                  </a:cubicBezTo>
                  <a:cubicBezTo>
                    <a:pt x="117" y="86"/>
                    <a:pt x="180" y="92"/>
                    <a:pt x="236" y="4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4" name="Freeform 29"/>
            <p:cNvSpPr>
              <a:spLocks/>
            </p:cNvSpPr>
            <p:nvPr/>
          </p:nvSpPr>
          <p:spPr bwMode="auto">
            <a:xfrm>
              <a:off x="6192838" y="889000"/>
              <a:ext cx="44450" cy="93663"/>
            </a:xfrm>
            <a:custGeom>
              <a:avLst/>
              <a:gdLst>
                <a:gd name="T0" fmla="*/ 10 w 12"/>
                <a:gd name="T1" fmla="*/ 0 h 25"/>
                <a:gd name="T2" fmla="*/ 0 w 12"/>
                <a:gd name="T3" fmla="*/ 0 h 25"/>
                <a:gd name="T4" fmla="*/ 11 w 12"/>
                <a:gd name="T5" fmla="*/ 25 h 25"/>
                <a:gd name="T6" fmla="*/ 10 w 12"/>
                <a:gd name="T7" fmla="*/ 0 h 25"/>
              </a:gdLst>
              <a:ahLst/>
              <a:cxnLst>
                <a:cxn ang="0">
                  <a:pos x="T0" y="T1"/>
                </a:cxn>
                <a:cxn ang="0">
                  <a:pos x="T2" y="T3"/>
                </a:cxn>
                <a:cxn ang="0">
                  <a:pos x="T4" y="T5"/>
                </a:cxn>
                <a:cxn ang="0">
                  <a:pos x="T6" y="T7"/>
                </a:cxn>
              </a:cxnLst>
              <a:rect l="0" t="0" r="r" b="b"/>
              <a:pathLst>
                <a:path w="12" h="25">
                  <a:moveTo>
                    <a:pt x="10" y="0"/>
                  </a:moveTo>
                  <a:cubicBezTo>
                    <a:pt x="0" y="0"/>
                    <a:pt x="0" y="0"/>
                    <a:pt x="0" y="0"/>
                  </a:cubicBezTo>
                  <a:cubicBezTo>
                    <a:pt x="4" y="5"/>
                    <a:pt x="9" y="12"/>
                    <a:pt x="11" y="25"/>
                  </a:cubicBezTo>
                  <a:cubicBezTo>
                    <a:pt x="11" y="25"/>
                    <a:pt x="12" y="14"/>
                    <a:pt x="1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5" name="Freeform 30"/>
            <p:cNvSpPr>
              <a:spLocks/>
            </p:cNvSpPr>
            <p:nvPr/>
          </p:nvSpPr>
          <p:spPr bwMode="auto">
            <a:xfrm>
              <a:off x="412750" y="1485900"/>
              <a:ext cx="8324850" cy="3536950"/>
            </a:xfrm>
            <a:custGeom>
              <a:avLst/>
              <a:gdLst>
                <a:gd name="T0" fmla="*/ 1256 w 2217"/>
                <a:gd name="T1" fmla="*/ 591 h 941"/>
                <a:gd name="T2" fmla="*/ 0 w 2217"/>
                <a:gd name="T3" fmla="*/ 25 h 941"/>
                <a:gd name="T4" fmla="*/ 0 w 2217"/>
                <a:gd name="T5" fmla="*/ 44 h 941"/>
                <a:gd name="T6" fmla="*/ 1262 w 2217"/>
                <a:gd name="T7" fmla="*/ 630 h 941"/>
                <a:gd name="T8" fmla="*/ 1789 w 2217"/>
                <a:gd name="T9" fmla="*/ 896 h 941"/>
                <a:gd name="T10" fmla="*/ 2217 w 2217"/>
                <a:gd name="T11" fmla="*/ 906 h 941"/>
                <a:gd name="T12" fmla="*/ 2217 w 2217"/>
                <a:gd name="T13" fmla="*/ 892 h 941"/>
                <a:gd name="T14" fmla="*/ 1256 w 2217"/>
                <a:gd name="T15" fmla="*/ 591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7" h="941">
                  <a:moveTo>
                    <a:pt x="1256" y="591"/>
                  </a:moveTo>
                  <a:cubicBezTo>
                    <a:pt x="791" y="197"/>
                    <a:pt x="357" y="0"/>
                    <a:pt x="0" y="25"/>
                  </a:cubicBezTo>
                  <a:cubicBezTo>
                    <a:pt x="0" y="44"/>
                    <a:pt x="0" y="44"/>
                    <a:pt x="0" y="44"/>
                  </a:cubicBezTo>
                  <a:cubicBezTo>
                    <a:pt x="533" y="20"/>
                    <a:pt x="1039" y="448"/>
                    <a:pt x="1262" y="630"/>
                  </a:cubicBezTo>
                  <a:cubicBezTo>
                    <a:pt x="1488" y="816"/>
                    <a:pt x="1686" y="881"/>
                    <a:pt x="1789" y="896"/>
                  </a:cubicBezTo>
                  <a:cubicBezTo>
                    <a:pt x="1956" y="938"/>
                    <a:pt x="2102" y="931"/>
                    <a:pt x="2217" y="906"/>
                  </a:cubicBezTo>
                  <a:cubicBezTo>
                    <a:pt x="2217" y="892"/>
                    <a:pt x="2217" y="892"/>
                    <a:pt x="2217" y="892"/>
                  </a:cubicBezTo>
                  <a:cubicBezTo>
                    <a:pt x="1994" y="941"/>
                    <a:pt x="1648" y="923"/>
                    <a:pt x="1256" y="59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6" name="Freeform 31"/>
            <p:cNvSpPr>
              <a:spLocks noEditPoints="1"/>
            </p:cNvSpPr>
            <p:nvPr/>
          </p:nvSpPr>
          <p:spPr bwMode="auto">
            <a:xfrm>
              <a:off x="3751263" y="889000"/>
              <a:ext cx="2981325" cy="3546475"/>
            </a:xfrm>
            <a:custGeom>
              <a:avLst/>
              <a:gdLst>
                <a:gd name="T0" fmla="*/ 17 w 794"/>
                <a:gd name="T1" fmla="*/ 102 h 944"/>
                <a:gd name="T2" fmla="*/ 41 w 794"/>
                <a:gd name="T3" fmla="*/ 61 h 944"/>
                <a:gd name="T4" fmla="*/ 100 w 794"/>
                <a:gd name="T5" fmla="*/ 35 h 944"/>
                <a:gd name="T6" fmla="*/ 181 w 794"/>
                <a:gd name="T7" fmla="*/ 73 h 944"/>
                <a:gd name="T8" fmla="*/ 203 w 794"/>
                <a:gd name="T9" fmla="*/ 132 h 944"/>
                <a:gd name="T10" fmla="*/ 83 w 794"/>
                <a:gd name="T11" fmla="*/ 92 h 944"/>
                <a:gd name="T12" fmla="*/ 98 w 794"/>
                <a:gd name="T13" fmla="*/ 102 h 944"/>
                <a:gd name="T14" fmla="*/ 214 w 794"/>
                <a:gd name="T15" fmla="*/ 469 h 944"/>
                <a:gd name="T16" fmla="*/ 656 w 794"/>
                <a:gd name="T17" fmla="*/ 886 h 944"/>
                <a:gd name="T18" fmla="*/ 786 w 794"/>
                <a:gd name="T19" fmla="*/ 944 h 944"/>
                <a:gd name="T20" fmla="*/ 794 w 794"/>
                <a:gd name="T21" fmla="*/ 944 h 944"/>
                <a:gd name="T22" fmla="*/ 726 w 794"/>
                <a:gd name="T23" fmla="*/ 907 h 944"/>
                <a:gd name="T24" fmla="*/ 397 w 794"/>
                <a:gd name="T25" fmla="*/ 648 h 944"/>
                <a:gd name="T26" fmla="*/ 385 w 794"/>
                <a:gd name="T27" fmla="*/ 635 h 944"/>
                <a:gd name="T28" fmla="*/ 344 w 794"/>
                <a:gd name="T29" fmla="*/ 478 h 944"/>
                <a:gd name="T30" fmla="*/ 336 w 794"/>
                <a:gd name="T31" fmla="*/ 470 h 944"/>
                <a:gd name="T32" fmla="*/ 280 w 794"/>
                <a:gd name="T33" fmla="*/ 453 h 944"/>
                <a:gd name="T34" fmla="*/ 258 w 794"/>
                <a:gd name="T35" fmla="*/ 358 h 944"/>
                <a:gd name="T36" fmla="*/ 257 w 794"/>
                <a:gd name="T37" fmla="*/ 325 h 944"/>
                <a:gd name="T38" fmla="*/ 302 w 794"/>
                <a:gd name="T39" fmla="*/ 395 h 944"/>
                <a:gd name="T40" fmla="*/ 298 w 794"/>
                <a:gd name="T41" fmla="*/ 345 h 944"/>
                <a:gd name="T42" fmla="*/ 335 w 794"/>
                <a:gd name="T43" fmla="*/ 350 h 944"/>
                <a:gd name="T44" fmla="*/ 267 w 794"/>
                <a:gd name="T45" fmla="*/ 306 h 944"/>
                <a:gd name="T46" fmla="*/ 231 w 794"/>
                <a:gd name="T47" fmla="*/ 213 h 944"/>
                <a:gd name="T48" fmla="*/ 254 w 794"/>
                <a:gd name="T49" fmla="*/ 69 h 944"/>
                <a:gd name="T50" fmla="*/ 300 w 794"/>
                <a:gd name="T51" fmla="*/ 113 h 944"/>
                <a:gd name="T52" fmla="*/ 320 w 794"/>
                <a:gd name="T53" fmla="*/ 179 h 944"/>
                <a:gd name="T54" fmla="*/ 351 w 794"/>
                <a:gd name="T55" fmla="*/ 220 h 944"/>
                <a:gd name="T56" fmla="*/ 326 w 794"/>
                <a:gd name="T57" fmla="*/ 0 h 944"/>
                <a:gd name="T58" fmla="*/ 300 w 794"/>
                <a:gd name="T59" fmla="*/ 36 h 944"/>
                <a:gd name="T60" fmla="*/ 221 w 794"/>
                <a:gd name="T61" fmla="*/ 52 h 944"/>
                <a:gd name="T62" fmla="*/ 222 w 794"/>
                <a:gd name="T63" fmla="*/ 62 h 944"/>
                <a:gd name="T64" fmla="*/ 246 w 794"/>
                <a:gd name="T65" fmla="*/ 129 h 944"/>
                <a:gd name="T66" fmla="*/ 239 w 794"/>
                <a:gd name="T67" fmla="*/ 298 h 944"/>
                <a:gd name="T68" fmla="*/ 204 w 794"/>
                <a:gd name="T69" fmla="*/ 324 h 944"/>
                <a:gd name="T70" fmla="*/ 197 w 794"/>
                <a:gd name="T71" fmla="*/ 336 h 944"/>
                <a:gd name="T72" fmla="*/ 248 w 794"/>
                <a:gd name="T73" fmla="*/ 367 h 944"/>
                <a:gd name="T74" fmla="*/ 270 w 794"/>
                <a:gd name="T75" fmla="*/ 462 h 944"/>
                <a:gd name="T76" fmla="*/ 348 w 794"/>
                <a:gd name="T77" fmla="*/ 603 h 944"/>
                <a:gd name="T78" fmla="*/ 257 w 794"/>
                <a:gd name="T79" fmla="*/ 494 h 944"/>
                <a:gd name="T80" fmla="*/ 117 w 794"/>
                <a:gd name="T81" fmla="*/ 131 h 944"/>
                <a:gd name="T82" fmla="*/ 172 w 794"/>
                <a:gd name="T83" fmla="*/ 167 h 944"/>
                <a:gd name="T84" fmla="*/ 179 w 794"/>
                <a:gd name="T85" fmla="*/ 178 h 944"/>
                <a:gd name="T86" fmla="*/ 216 w 794"/>
                <a:gd name="T87" fmla="*/ 113 h 944"/>
                <a:gd name="T88" fmla="*/ 161 w 794"/>
                <a:gd name="T89" fmla="*/ 37 h 944"/>
                <a:gd name="T90" fmla="*/ 159 w 794"/>
                <a:gd name="T91" fmla="*/ 36 h 944"/>
                <a:gd name="T92" fmla="*/ 16 w 794"/>
                <a:gd name="T93" fmla="*/ 44 h 944"/>
                <a:gd name="T94" fmla="*/ 2 w 794"/>
                <a:gd name="T95" fmla="*/ 0 h 944"/>
                <a:gd name="T96" fmla="*/ 47 w 794"/>
                <a:gd name="T97" fmla="*/ 201 h 944"/>
                <a:gd name="T98" fmla="*/ 404 w 794"/>
                <a:gd name="T99" fmla="*/ 683 h 944"/>
                <a:gd name="T100" fmla="*/ 403 w 794"/>
                <a:gd name="T101" fmla="*/ 679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4" h="944">
                  <a:moveTo>
                    <a:pt x="47" y="201"/>
                  </a:moveTo>
                  <a:cubicBezTo>
                    <a:pt x="26" y="149"/>
                    <a:pt x="19" y="120"/>
                    <a:pt x="17" y="102"/>
                  </a:cubicBezTo>
                  <a:cubicBezTo>
                    <a:pt x="20" y="109"/>
                    <a:pt x="24" y="119"/>
                    <a:pt x="30" y="131"/>
                  </a:cubicBezTo>
                  <a:cubicBezTo>
                    <a:pt x="30" y="131"/>
                    <a:pt x="15" y="90"/>
                    <a:pt x="41" y="61"/>
                  </a:cubicBezTo>
                  <a:cubicBezTo>
                    <a:pt x="41" y="64"/>
                    <a:pt x="40" y="67"/>
                    <a:pt x="40" y="69"/>
                  </a:cubicBezTo>
                  <a:cubicBezTo>
                    <a:pt x="46" y="59"/>
                    <a:pt x="68" y="37"/>
                    <a:pt x="100" y="35"/>
                  </a:cubicBezTo>
                  <a:cubicBezTo>
                    <a:pt x="99" y="35"/>
                    <a:pt x="99" y="35"/>
                    <a:pt x="99" y="35"/>
                  </a:cubicBezTo>
                  <a:cubicBezTo>
                    <a:pt x="133" y="32"/>
                    <a:pt x="162" y="51"/>
                    <a:pt x="181" y="73"/>
                  </a:cubicBezTo>
                  <a:cubicBezTo>
                    <a:pt x="193" y="87"/>
                    <a:pt x="201" y="103"/>
                    <a:pt x="203" y="115"/>
                  </a:cubicBezTo>
                  <a:cubicBezTo>
                    <a:pt x="203" y="122"/>
                    <a:pt x="203" y="127"/>
                    <a:pt x="203" y="132"/>
                  </a:cubicBezTo>
                  <a:cubicBezTo>
                    <a:pt x="202" y="124"/>
                    <a:pt x="199" y="115"/>
                    <a:pt x="193" y="105"/>
                  </a:cubicBezTo>
                  <a:cubicBezTo>
                    <a:pt x="150" y="39"/>
                    <a:pt x="83" y="92"/>
                    <a:pt x="83" y="92"/>
                  </a:cubicBezTo>
                  <a:cubicBezTo>
                    <a:pt x="102" y="85"/>
                    <a:pt x="119" y="85"/>
                    <a:pt x="133" y="89"/>
                  </a:cubicBezTo>
                  <a:cubicBezTo>
                    <a:pt x="121" y="89"/>
                    <a:pt x="109" y="93"/>
                    <a:pt x="98" y="102"/>
                  </a:cubicBezTo>
                  <a:cubicBezTo>
                    <a:pt x="40" y="148"/>
                    <a:pt x="53" y="227"/>
                    <a:pt x="157" y="388"/>
                  </a:cubicBezTo>
                  <a:cubicBezTo>
                    <a:pt x="175" y="416"/>
                    <a:pt x="194" y="443"/>
                    <a:pt x="214" y="469"/>
                  </a:cubicBezTo>
                  <a:cubicBezTo>
                    <a:pt x="205" y="459"/>
                    <a:pt x="205" y="459"/>
                    <a:pt x="205" y="459"/>
                  </a:cubicBezTo>
                  <a:cubicBezTo>
                    <a:pt x="245" y="513"/>
                    <a:pt x="424" y="757"/>
                    <a:pt x="656" y="886"/>
                  </a:cubicBezTo>
                  <a:cubicBezTo>
                    <a:pt x="683" y="902"/>
                    <a:pt x="708" y="914"/>
                    <a:pt x="728" y="922"/>
                  </a:cubicBezTo>
                  <a:cubicBezTo>
                    <a:pt x="747" y="930"/>
                    <a:pt x="767" y="938"/>
                    <a:pt x="786" y="944"/>
                  </a:cubicBezTo>
                  <a:cubicBezTo>
                    <a:pt x="786" y="944"/>
                    <a:pt x="781" y="942"/>
                    <a:pt x="771" y="938"/>
                  </a:cubicBezTo>
                  <a:cubicBezTo>
                    <a:pt x="786" y="942"/>
                    <a:pt x="794" y="944"/>
                    <a:pt x="794" y="944"/>
                  </a:cubicBezTo>
                  <a:cubicBezTo>
                    <a:pt x="736" y="922"/>
                    <a:pt x="681" y="891"/>
                    <a:pt x="630" y="857"/>
                  </a:cubicBezTo>
                  <a:cubicBezTo>
                    <a:pt x="679" y="884"/>
                    <a:pt x="726" y="907"/>
                    <a:pt x="726" y="907"/>
                  </a:cubicBezTo>
                  <a:cubicBezTo>
                    <a:pt x="585" y="825"/>
                    <a:pt x="474" y="726"/>
                    <a:pt x="414" y="667"/>
                  </a:cubicBezTo>
                  <a:cubicBezTo>
                    <a:pt x="408" y="660"/>
                    <a:pt x="402" y="654"/>
                    <a:pt x="397" y="648"/>
                  </a:cubicBezTo>
                  <a:cubicBezTo>
                    <a:pt x="393" y="644"/>
                    <a:pt x="389" y="640"/>
                    <a:pt x="385" y="635"/>
                  </a:cubicBezTo>
                  <a:cubicBezTo>
                    <a:pt x="385" y="635"/>
                    <a:pt x="385" y="635"/>
                    <a:pt x="385" y="635"/>
                  </a:cubicBezTo>
                  <a:cubicBezTo>
                    <a:pt x="355" y="599"/>
                    <a:pt x="345" y="560"/>
                    <a:pt x="342" y="530"/>
                  </a:cubicBezTo>
                  <a:cubicBezTo>
                    <a:pt x="339" y="499"/>
                    <a:pt x="344" y="478"/>
                    <a:pt x="344" y="478"/>
                  </a:cubicBezTo>
                  <a:cubicBezTo>
                    <a:pt x="345" y="476"/>
                    <a:pt x="344" y="474"/>
                    <a:pt x="342" y="472"/>
                  </a:cubicBezTo>
                  <a:cubicBezTo>
                    <a:pt x="341" y="470"/>
                    <a:pt x="338" y="469"/>
                    <a:pt x="336" y="470"/>
                  </a:cubicBezTo>
                  <a:cubicBezTo>
                    <a:pt x="336" y="470"/>
                    <a:pt x="327" y="471"/>
                    <a:pt x="315" y="470"/>
                  </a:cubicBezTo>
                  <a:cubicBezTo>
                    <a:pt x="303" y="469"/>
                    <a:pt x="290" y="464"/>
                    <a:pt x="280" y="453"/>
                  </a:cubicBezTo>
                  <a:cubicBezTo>
                    <a:pt x="277" y="450"/>
                    <a:pt x="275" y="446"/>
                    <a:pt x="273" y="441"/>
                  </a:cubicBezTo>
                  <a:cubicBezTo>
                    <a:pt x="261" y="416"/>
                    <a:pt x="281" y="387"/>
                    <a:pt x="258" y="358"/>
                  </a:cubicBezTo>
                  <a:cubicBezTo>
                    <a:pt x="250" y="348"/>
                    <a:pt x="238" y="340"/>
                    <a:pt x="218" y="332"/>
                  </a:cubicBezTo>
                  <a:cubicBezTo>
                    <a:pt x="226" y="328"/>
                    <a:pt x="242" y="322"/>
                    <a:pt x="257" y="325"/>
                  </a:cubicBezTo>
                  <a:cubicBezTo>
                    <a:pt x="260" y="326"/>
                    <a:pt x="263" y="327"/>
                    <a:pt x="265" y="329"/>
                  </a:cubicBezTo>
                  <a:cubicBezTo>
                    <a:pt x="290" y="342"/>
                    <a:pt x="300" y="365"/>
                    <a:pt x="302" y="395"/>
                  </a:cubicBezTo>
                  <a:cubicBezTo>
                    <a:pt x="302" y="395"/>
                    <a:pt x="306" y="365"/>
                    <a:pt x="295" y="344"/>
                  </a:cubicBezTo>
                  <a:cubicBezTo>
                    <a:pt x="296" y="344"/>
                    <a:pt x="297" y="344"/>
                    <a:pt x="298" y="345"/>
                  </a:cubicBezTo>
                  <a:cubicBezTo>
                    <a:pt x="303" y="352"/>
                    <a:pt x="311" y="364"/>
                    <a:pt x="310" y="382"/>
                  </a:cubicBezTo>
                  <a:cubicBezTo>
                    <a:pt x="310" y="382"/>
                    <a:pt x="310" y="348"/>
                    <a:pt x="335" y="350"/>
                  </a:cubicBezTo>
                  <a:cubicBezTo>
                    <a:pt x="335" y="350"/>
                    <a:pt x="299" y="332"/>
                    <a:pt x="268" y="308"/>
                  </a:cubicBezTo>
                  <a:cubicBezTo>
                    <a:pt x="268" y="308"/>
                    <a:pt x="267" y="307"/>
                    <a:pt x="267" y="306"/>
                  </a:cubicBezTo>
                  <a:cubicBezTo>
                    <a:pt x="261" y="302"/>
                    <a:pt x="255" y="296"/>
                    <a:pt x="249" y="289"/>
                  </a:cubicBezTo>
                  <a:cubicBezTo>
                    <a:pt x="234" y="271"/>
                    <a:pt x="222" y="246"/>
                    <a:pt x="231" y="213"/>
                  </a:cubicBezTo>
                  <a:cubicBezTo>
                    <a:pt x="238" y="181"/>
                    <a:pt x="251" y="156"/>
                    <a:pt x="259" y="133"/>
                  </a:cubicBezTo>
                  <a:cubicBezTo>
                    <a:pt x="267" y="111"/>
                    <a:pt x="270" y="89"/>
                    <a:pt x="254" y="69"/>
                  </a:cubicBezTo>
                  <a:cubicBezTo>
                    <a:pt x="250" y="64"/>
                    <a:pt x="244" y="60"/>
                    <a:pt x="237" y="55"/>
                  </a:cubicBezTo>
                  <a:cubicBezTo>
                    <a:pt x="252" y="48"/>
                    <a:pt x="290" y="39"/>
                    <a:pt x="300" y="113"/>
                  </a:cubicBezTo>
                  <a:cubicBezTo>
                    <a:pt x="300" y="113"/>
                    <a:pt x="301" y="102"/>
                    <a:pt x="301" y="90"/>
                  </a:cubicBezTo>
                  <a:cubicBezTo>
                    <a:pt x="312" y="106"/>
                    <a:pt x="330" y="141"/>
                    <a:pt x="320" y="179"/>
                  </a:cubicBezTo>
                  <a:cubicBezTo>
                    <a:pt x="320" y="179"/>
                    <a:pt x="336" y="152"/>
                    <a:pt x="334" y="129"/>
                  </a:cubicBezTo>
                  <a:cubicBezTo>
                    <a:pt x="348" y="156"/>
                    <a:pt x="358" y="190"/>
                    <a:pt x="351" y="220"/>
                  </a:cubicBezTo>
                  <a:cubicBezTo>
                    <a:pt x="351" y="220"/>
                    <a:pt x="385" y="184"/>
                    <a:pt x="346" y="118"/>
                  </a:cubicBezTo>
                  <a:cubicBezTo>
                    <a:pt x="322" y="75"/>
                    <a:pt x="319" y="32"/>
                    <a:pt x="326" y="0"/>
                  </a:cubicBezTo>
                  <a:cubicBezTo>
                    <a:pt x="303" y="0"/>
                    <a:pt x="303" y="0"/>
                    <a:pt x="303" y="0"/>
                  </a:cubicBezTo>
                  <a:cubicBezTo>
                    <a:pt x="301" y="15"/>
                    <a:pt x="300" y="27"/>
                    <a:pt x="300" y="36"/>
                  </a:cubicBezTo>
                  <a:cubicBezTo>
                    <a:pt x="271" y="16"/>
                    <a:pt x="242" y="31"/>
                    <a:pt x="230" y="42"/>
                  </a:cubicBezTo>
                  <a:cubicBezTo>
                    <a:pt x="224" y="47"/>
                    <a:pt x="221" y="51"/>
                    <a:pt x="221" y="52"/>
                  </a:cubicBezTo>
                  <a:cubicBezTo>
                    <a:pt x="219" y="53"/>
                    <a:pt x="219" y="55"/>
                    <a:pt x="219" y="57"/>
                  </a:cubicBezTo>
                  <a:cubicBezTo>
                    <a:pt x="219" y="59"/>
                    <a:pt x="221" y="61"/>
                    <a:pt x="222" y="62"/>
                  </a:cubicBezTo>
                  <a:cubicBezTo>
                    <a:pt x="232" y="68"/>
                    <a:pt x="239" y="73"/>
                    <a:pt x="243" y="78"/>
                  </a:cubicBezTo>
                  <a:cubicBezTo>
                    <a:pt x="255" y="92"/>
                    <a:pt x="254" y="107"/>
                    <a:pt x="246" y="129"/>
                  </a:cubicBezTo>
                  <a:cubicBezTo>
                    <a:pt x="239" y="150"/>
                    <a:pt x="225" y="176"/>
                    <a:pt x="217" y="210"/>
                  </a:cubicBezTo>
                  <a:cubicBezTo>
                    <a:pt x="208" y="248"/>
                    <a:pt x="222" y="278"/>
                    <a:pt x="239" y="298"/>
                  </a:cubicBezTo>
                  <a:cubicBezTo>
                    <a:pt x="241" y="300"/>
                    <a:pt x="242" y="302"/>
                    <a:pt x="244" y="304"/>
                  </a:cubicBezTo>
                  <a:cubicBezTo>
                    <a:pt x="227" y="307"/>
                    <a:pt x="212" y="318"/>
                    <a:pt x="204" y="324"/>
                  </a:cubicBezTo>
                  <a:cubicBezTo>
                    <a:pt x="201" y="327"/>
                    <a:pt x="199" y="329"/>
                    <a:pt x="199" y="330"/>
                  </a:cubicBezTo>
                  <a:cubicBezTo>
                    <a:pt x="197" y="331"/>
                    <a:pt x="196" y="334"/>
                    <a:pt x="197" y="336"/>
                  </a:cubicBezTo>
                  <a:cubicBezTo>
                    <a:pt x="198" y="338"/>
                    <a:pt x="199" y="340"/>
                    <a:pt x="202" y="341"/>
                  </a:cubicBezTo>
                  <a:cubicBezTo>
                    <a:pt x="227" y="349"/>
                    <a:pt x="241" y="358"/>
                    <a:pt x="248" y="367"/>
                  </a:cubicBezTo>
                  <a:cubicBezTo>
                    <a:pt x="265" y="386"/>
                    <a:pt x="247" y="412"/>
                    <a:pt x="260" y="446"/>
                  </a:cubicBezTo>
                  <a:cubicBezTo>
                    <a:pt x="263" y="452"/>
                    <a:pt x="266" y="458"/>
                    <a:pt x="270" y="462"/>
                  </a:cubicBezTo>
                  <a:cubicBezTo>
                    <a:pt x="288" y="483"/>
                    <a:pt x="315" y="485"/>
                    <a:pt x="329" y="484"/>
                  </a:cubicBezTo>
                  <a:cubicBezTo>
                    <a:pt x="327" y="504"/>
                    <a:pt x="324" y="553"/>
                    <a:pt x="348" y="603"/>
                  </a:cubicBezTo>
                  <a:cubicBezTo>
                    <a:pt x="334" y="588"/>
                    <a:pt x="320" y="572"/>
                    <a:pt x="306" y="555"/>
                  </a:cubicBezTo>
                  <a:cubicBezTo>
                    <a:pt x="289" y="535"/>
                    <a:pt x="273" y="515"/>
                    <a:pt x="257" y="494"/>
                  </a:cubicBezTo>
                  <a:cubicBezTo>
                    <a:pt x="89" y="272"/>
                    <a:pt x="81" y="174"/>
                    <a:pt x="110" y="137"/>
                  </a:cubicBezTo>
                  <a:cubicBezTo>
                    <a:pt x="112" y="135"/>
                    <a:pt x="114" y="133"/>
                    <a:pt x="117" y="131"/>
                  </a:cubicBezTo>
                  <a:cubicBezTo>
                    <a:pt x="133" y="117"/>
                    <a:pt x="157" y="125"/>
                    <a:pt x="169" y="139"/>
                  </a:cubicBezTo>
                  <a:cubicBezTo>
                    <a:pt x="177" y="149"/>
                    <a:pt x="179" y="159"/>
                    <a:pt x="172" y="167"/>
                  </a:cubicBezTo>
                  <a:cubicBezTo>
                    <a:pt x="170" y="169"/>
                    <a:pt x="170" y="172"/>
                    <a:pt x="172" y="175"/>
                  </a:cubicBezTo>
                  <a:cubicBezTo>
                    <a:pt x="173" y="177"/>
                    <a:pt x="176" y="179"/>
                    <a:pt x="179" y="178"/>
                  </a:cubicBezTo>
                  <a:cubicBezTo>
                    <a:pt x="180" y="178"/>
                    <a:pt x="189" y="176"/>
                    <a:pt x="199" y="168"/>
                  </a:cubicBezTo>
                  <a:cubicBezTo>
                    <a:pt x="210" y="159"/>
                    <a:pt x="220" y="141"/>
                    <a:pt x="216" y="113"/>
                  </a:cubicBezTo>
                  <a:cubicBezTo>
                    <a:pt x="214" y="98"/>
                    <a:pt x="205" y="80"/>
                    <a:pt x="192" y="64"/>
                  </a:cubicBezTo>
                  <a:cubicBezTo>
                    <a:pt x="183" y="54"/>
                    <a:pt x="173" y="45"/>
                    <a:pt x="161" y="37"/>
                  </a:cubicBezTo>
                  <a:cubicBezTo>
                    <a:pt x="161" y="37"/>
                    <a:pt x="161" y="37"/>
                    <a:pt x="161" y="37"/>
                  </a:cubicBezTo>
                  <a:cubicBezTo>
                    <a:pt x="161" y="37"/>
                    <a:pt x="160" y="37"/>
                    <a:pt x="159" y="36"/>
                  </a:cubicBezTo>
                  <a:cubicBezTo>
                    <a:pt x="157" y="35"/>
                    <a:pt x="154" y="33"/>
                    <a:pt x="152" y="32"/>
                  </a:cubicBezTo>
                  <a:cubicBezTo>
                    <a:pt x="93" y="1"/>
                    <a:pt x="35" y="32"/>
                    <a:pt x="16" y="44"/>
                  </a:cubicBezTo>
                  <a:cubicBezTo>
                    <a:pt x="15" y="33"/>
                    <a:pt x="14" y="18"/>
                    <a:pt x="16" y="0"/>
                  </a:cubicBezTo>
                  <a:cubicBezTo>
                    <a:pt x="2" y="0"/>
                    <a:pt x="2" y="0"/>
                    <a:pt x="2" y="0"/>
                  </a:cubicBezTo>
                  <a:cubicBezTo>
                    <a:pt x="1" y="9"/>
                    <a:pt x="1" y="18"/>
                    <a:pt x="1" y="26"/>
                  </a:cubicBezTo>
                  <a:cubicBezTo>
                    <a:pt x="0" y="116"/>
                    <a:pt x="47" y="201"/>
                    <a:pt x="47" y="201"/>
                  </a:cubicBezTo>
                  <a:close/>
                  <a:moveTo>
                    <a:pt x="403" y="679"/>
                  </a:moveTo>
                  <a:cubicBezTo>
                    <a:pt x="404" y="683"/>
                    <a:pt x="404" y="683"/>
                    <a:pt x="404" y="683"/>
                  </a:cubicBezTo>
                  <a:cubicBezTo>
                    <a:pt x="402" y="679"/>
                    <a:pt x="402" y="679"/>
                    <a:pt x="402" y="679"/>
                  </a:cubicBezTo>
                  <a:cubicBezTo>
                    <a:pt x="402" y="679"/>
                    <a:pt x="403" y="679"/>
                    <a:pt x="403" y="67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7" name="Freeform 32"/>
            <p:cNvSpPr>
              <a:spLocks/>
            </p:cNvSpPr>
            <p:nvPr/>
          </p:nvSpPr>
          <p:spPr bwMode="auto">
            <a:xfrm>
              <a:off x="7240588" y="889000"/>
              <a:ext cx="968375" cy="728663"/>
            </a:xfrm>
            <a:custGeom>
              <a:avLst/>
              <a:gdLst>
                <a:gd name="T0" fmla="*/ 127 w 258"/>
                <a:gd name="T1" fmla="*/ 187 h 194"/>
                <a:gd name="T2" fmla="*/ 207 w 258"/>
                <a:gd name="T3" fmla="*/ 38 h 194"/>
                <a:gd name="T4" fmla="*/ 149 w 258"/>
                <a:gd name="T5" fmla="*/ 1 h 194"/>
                <a:gd name="T6" fmla="*/ 151 w 258"/>
                <a:gd name="T7" fmla="*/ 0 h 194"/>
                <a:gd name="T8" fmla="*/ 107 w 258"/>
                <a:gd name="T9" fmla="*/ 0 h 194"/>
                <a:gd name="T10" fmla="*/ 102 w 258"/>
                <a:gd name="T11" fmla="*/ 14 h 194"/>
                <a:gd name="T12" fmla="*/ 106 w 258"/>
                <a:gd name="T13" fmla="*/ 21 h 194"/>
                <a:gd name="T14" fmla="*/ 114 w 258"/>
                <a:gd name="T15" fmla="*/ 21 h 194"/>
                <a:gd name="T16" fmla="*/ 116 w 258"/>
                <a:gd name="T17" fmla="*/ 20 h 194"/>
                <a:gd name="T18" fmla="*/ 156 w 258"/>
                <a:gd name="T19" fmla="*/ 39 h 194"/>
                <a:gd name="T20" fmla="*/ 166 w 258"/>
                <a:gd name="T21" fmla="*/ 75 h 194"/>
                <a:gd name="T22" fmla="*/ 136 w 258"/>
                <a:gd name="T23" fmla="*/ 103 h 194"/>
                <a:gd name="T24" fmla="*/ 102 w 258"/>
                <a:gd name="T25" fmla="*/ 87 h 194"/>
                <a:gd name="T26" fmla="*/ 89 w 258"/>
                <a:gd name="T27" fmla="*/ 0 h 194"/>
                <a:gd name="T28" fmla="*/ 3 w 258"/>
                <a:gd name="T29" fmla="*/ 0 h 194"/>
                <a:gd name="T30" fmla="*/ 4 w 258"/>
                <a:gd name="T31" fmla="*/ 77 h 194"/>
                <a:gd name="T32" fmla="*/ 127 w 258"/>
                <a:gd name="T33" fmla="*/ 187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 h="194">
                  <a:moveTo>
                    <a:pt x="127" y="187"/>
                  </a:moveTo>
                  <a:cubicBezTo>
                    <a:pt x="199" y="194"/>
                    <a:pt x="258" y="99"/>
                    <a:pt x="207" y="38"/>
                  </a:cubicBezTo>
                  <a:cubicBezTo>
                    <a:pt x="185" y="11"/>
                    <a:pt x="165" y="2"/>
                    <a:pt x="149" y="1"/>
                  </a:cubicBezTo>
                  <a:cubicBezTo>
                    <a:pt x="150" y="1"/>
                    <a:pt x="151" y="0"/>
                    <a:pt x="151" y="0"/>
                  </a:cubicBezTo>
                  <a:cubicBezTo>
                    <a:pt x="107" y="0"/>
                    <a:pt x="107" y="0"/>
                    <a:pt x="107" y="0"/>
                  </a:cubicBezTo>
                  <a:cubicBezTo>
                    <a:pt x="104" y="8"/>
                    <a:pt x="103" y="14"/>
                    <a:pt x="102" y="14"/>
                  </a:cubicBezTo>
                  <a:cubicBezTo>
                    <a:pt x="102" y="17"/>
                    <a:pt x="103" y="20"/>
                    <a:pt x="106" y="21"/>
                  </a:cubicBezTo>
                  <a:cubicBezTo>
                    <a:pt x="108" y="23"/>
                    <a:pt x="111" y="23"/>
                    <a:pt x="114" y="21"/>
                  </a:cubicBezTo>
                  <a:cubicBezTo>
                    <a:pt x="114" y="21"/>
                    <a:pt x="114" y="20"/>
                    <a:pt x="116" y="20"/>
                  </a:cubicBezTo>
                  <a:cubicBezTo>
                    <a:pt x="121" y="18"/>
                    <a:pt x="134" y="13"/>
                    <a:pt x="156" y="39"/>
                  </a:cubicBezTo>
                  <a:cubicBezTo>
                    <a:pt x="167" y="51"/>
                    <a:pt x="169" y="64"/>
                    <a:pt x="166" y="75"/>
                  </a:cubicBezTo>
                  <a:cubicBezTo>
                    <a:pt x="160" y="88"/>
                    <a:pt x="148" y="98"/>
                    <a:pt x="136" y="103"/>
                  </a:cubicBezTo>
                  <a:cubicBezTo>
                    <a:pt x="125" y="104"/>
                    <a:pt x="113" y="100"/>
                    <a:pt x="102" y="87"/>
                  </a:cubicBezTo>
                  <a:cubicBezTo>
                    <a:pt x="76" y="56"/>
                    <a:pt x="83" y="33"/>
                    <a:pt x="89" y="0"/>
                  </a:cubicBezTo>
                  <a:cubicBezTo>
                    <a:pt x="3" y="0"/>
                    <a:pt x="3" y="0"/>
                    <a:pt x="3" y="0"/>
                  </a:cubicBezTo>
                  <a:cubicBezTo>
                    <a:pt x="2" y="23"/>
                    <a:pt x="0" y="48"/>
                    <a:pt x="4" y="77"/>
                  </a:cubicBezTo>
                  <a:cubicBezTo>
                    <a:pt x="13" y="147"/>
                    <a:pt x="76" y="184"/>
                    <a:pt x="127" y="18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33"/>
            <p:cNvSpPr>
              <a:spLocks/>
            </p:cNvSpPr>
            <p:nvPr/>
          </p:nvSpPr>
          <p:spPr bwMode="auto">
            <a:xfrm>
              <a:off x="412750" y="889000"/>
              <a:ext cx="3398838" cy="1746250"/>
            </a:xfrm>
            <a:custGeom>
              <a:avLst/>
              <a:gdLst>
                <a:gd name="T0" fmla="*/ 246 w 905"/>
                <a:gd name="T1" fmla="*/ 155 h 465"/>
                <a:gd name="T2" fmla="*/ 905 w 905"/>
                <a:gd name="T3" fmla="*/ 465 h 465"/>
                <a:gd name="T4" fmla="*/ 615 w 905"/>
                <a:gd name="T5" fmla="*/ 275 h 465"/>
                <a:gd name="T6" fmla="*/ 752 w 905"/>
                <a:gd name="T7" fmla="*/ 306 h 465"/>
                <a:gd name="T8" fmla="*/ 426 w 905"/>
                <a:gd name="T9" fmla="*/ 146 h 465"/>
                <a:gd name="T10" fmla="*/ 501 w 905"/>
                <a:gd name="T11" fmla="*/ 99 h 465"/>
                <a:gd name="T12" fmla="*/ 364 w 905"/>
                <a:gd name="T13" fmla="*/ 121 h 465"/>
                <a:gd name="T14" fmla="*/ 445 w 905"/>
                <a:gd name="T15" fmla="*/ 89 h 465"/>
                <a:gd name="T16" fmla="*/ 248 w 905"/>
                <a:gd name="T17" fmla="*/ 68 h 465"/>
                <a:gd name="T18" fmla="*/ 331 w 905"/>
                <a:gd name="T19" fmla="*/ 82 h 465"/>
                <a:gd name="T20" fmla="*/ 164 w 905"/>
                <a:gd name="T21" fmla="*/ 0 h 465"/>
                <a:gd name="T22" fmla="*/ 25 w 905"/>
                <a:gd name="T23" fmla="*/ 0 h 465"/>
                <a:gd name="T24" fmla="*/ 199 w 905"/>
                <a:gd name="T25" fmla="*/ 101 h 465"/>
                <a:gd name="T26" fmla="*/ 0 w 905"/>
                <a:gd name="T27" fmla="*/ 117 h 465"/>
                <a:gd name="T28" fmla="*/ 0 w 905"/>
                <a:gd name="T29" fmla="*/ 151 h 465"/>
                <a:gd name="T30" fmla="*/ 246 w 905"/>
                <a:gd name="T31" fmla="*/ 155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5" h="465">
                  <a:moveTo>
                    <a:pt x="246" y="155"/>
                  </a:moveTo>
                  <a:cubicBezTo>
                    <a:pt x="496" y="222"/>
                    <a:pt x="714" y="329"/>
                    <a:pt x="905" y="465"/>
                  </a:cubicBezTo>
                  <a:cubicBezTo>
                    <a:pt x="905" y="465"/>
                    <a:pt x="774" y="365"/>
                    <a:pt x="615" y="275"/>
                  </a:cubicBezTo>
                  <a:cubicBezTo>
                    <a:pt x="684" y="295"/>
                    <a:pt x="752" y="306"/>
                    <a:pt x="752" y="306"/>
                  </a:cubicBezTo>
                  <a:cubicBezTo>
                    <a:pt x="627" y="285"/>
                    <a:pt x="426" y="146"/>
                    <a:pt x="426" y="146"/>
                  </a:cubicBezTo>
                  <a:cubicBezTo>
                    <a:pt x="473" y="131"/>
                    <a:pt x="501" y="99"/>
                    <a:pt x="501" y="99"/>
                  </a:cubicBezTo>
                  <a:cubicBezTo>
                    <a:pt x="450" y="137"/>
                    <a:pt x="364" y="121"/>
                    <a:pt x="364" y="121"/>
                  </a:cubicBezTo>
                  <a:cubicBezTo>
                    <a:pt x="423" y="124"/>
                    <a:pt x="445" y="89"/>
                    <a:pt x="445" y="89"/>
                  </a:cubicBezTo>
                  <a:cubicBezTo>
                    <a:pt x="413" y="112"/>
                    <a:pt x="326" y="109"/>
                    <a:pt x="248" y="68"/>
                  </a:cubicBezTo>
                  <a:cubicBezTo>
                    <a:pt x="293" y="82"/>
                    <a:pt x="331" y="82"/>
                    <a:pt x="331" y="82"/>
                  </a:cubicBezTo>
                  <a:cubicBezTo>
                    <a:pt x="242" y="72"/>
                    <a:pt x="219" y="43"/>
                    <a:pt x="164" y="0"/>
                  </a:cubicBezTo>
                  <a:cubicBezTo>
                    <a:pt x="25" y="0"/>
                    <a:pt x="25" y="0"/>
                    <a:pt x="25" y="0"/>
                  </a:cubicBezTo>
                  <a:cubicBezTo>
                    <a:pt x="88" y="23"/>
                    <a:pt x="165" y="64"/>
                    <a:pt x="199" y="101"/>
                  </a:cubicBezTo>
                  <a:cubicBezTo>
                    <a:pt x="167" y="98"/>
                    <a:pt x="92" y="94"/>
                    <a:pt x="0" y="117"/>
                  </a:cubicBezTo>
                  <a:cubicBezTo>
                    <a:pt x="0" y="151"/>
                    <a:pt x="0" y="151"/>
                    <a:pt x="0" y="151"/>
                  </a:cubicBezTo>
                  <a:cubicBezTo>
                    <a:pt x="73" y="136"/>
                    <a:pt x="158" y="132"/>
                    <a:pt x="246" y="15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09" name="Freeform 34"/>
            <p:cNvSpPr>
              <a:spLocks/>
            </p:cNvSpPr>
            <p:nvPr/>
          </p:nvSpPr>
          <p:spPr bwMode="auto">
            <a:xfrm>
              <a:off x="8662988" y="1827213"/>
              <a:ext cx="74613" cy="436563"/>
            </a:xfrm>
            <a:custGeom>
              <a:avLst/>
              <a:gdLst>
                <a:gd name="T0" fmla="*/ 7 w 20"/>
                <a:gd name="T1" fmla="*/ 89 h 116"/>
                <a:gd name="T2" fmla="*/ 20 w 20"/>
                <a:gd name="T3" fmla="*/ 116 h 116"/>
                <a:gd name="T4" fmla="*/ 20 w 20"/>
                <a:gd name="T5" fmla="*/ 0 h 116"/>
                <a:gd name="T6" fmla="*/ 7 w 20"/>
                <a:gd name="T7" fmla="*/ 89 h 116"/>
              </a:gdLst>
              <a:ahLst/>
              <a:cxnLst>
                <a:cxn ang="0">
                  <a:pos x="T0" y="T1"/>
                </a:cxn>
                <a:cxn ang="0">
                  <a:pos x="T2" y="T3"/>
                </a:cxn>
                <a:cxn ang="0">
                  <a:pos x="T4" y="T5"/>
                </a:cxn>
                <a:cxn ang="0">
                  <a:pos x="T6" y="T7"/>
                </a:cxn>
              </a:cxnLst>
              <a:rect l="0" t="0" r="r" b="b"/>
              <a:pathLst>
                <a:path w="20" h="116">
                  <a:moveTo>
                    <a:pt x="7" y="89"/>
                  </a:moveTo>
                  <a:cubicBezTo>
                    <a:pt x="10" y="99"/>
                    <a:pt x="15" y="108"/>
                    <a:pt x="20" y="116"/>
                  </a:cubicBezTo>
                  <a:cubicBezTo>
                    <a:pt x="20" y="0"/>
                    <a:pt x="20" y="0"/>
                    <a:pt x="20" y="0"/>
                  </a:cubicBezTo>
                  <a:cubicBezTo>
                    <a:pt x="4" y="30"/>
                    <a:pt x="0" y="63"/>
                    <a:pt x="7" y="8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0" name="Freeform 35"/>
            <p:cNvSpPr>
              <a:spLocks/>
            </p:cNvSpPr>
            <p:nvPr/>
          </p:nvSpPr>
          <p:spPr bwMode="auto">
            <a:xfrm>
              <a:off x="8453438" y="1612900"/>
              <a:ext cx="284163" cy="854075"/>
            </a:xfrm>
            <a:custGeom>
              <a:avLst/>
              <a:gdLst>
                <a:gd name="T0" fmla="*/ 64 w 76"/>
                <a:gd name="T1" fmla="*/ 214 h 227"/>
                <a:gd name="T2" fmla="*/ 76 w 76"/>
                <a:gd name="T3" fmla="*/ 227 h 227"/>
                <a:gd name="T4" fmla="*/ 76 w 76"/>
                <a:gd name="T5" fmla="*/ 203 h 227"/>
                <a:gd name="T6" fmla="*/ 76 w 76"/>
                <a:gd name="T7" fmla="*/ 9 h 227"/>
                <a:gd name="T8" fmla="*/ 76 w 76"/>
                <a:gd name="T9" fmla="*/ 0 h 227"/>
                <a:gd name="T10" fmla="*/ 64 w 76"/>
                <a:gd name="T11" fmla="*/ 214 h 227"/>
              </a:gdLst>
              <a:ahLst/>
              <a:cxnLst>
                <a:cxn ang="0">
                  <a:pos x="T0" y="T1"/>
                </a:cxn>
                <a:cxn ang="0">
                  <a:pos x="T2" y="T3"/>
                </a:cxn>
                <a:cxn ang="0">
                  <a:pos x="T4" y="T5"/>
                </a:cxn>
                <a:cxn ang="0">
                  <a:pos x="T6" y="T7"/>
                </a:cxn>
                <a:cxn ang="0">
                  <a:pos x="T8" y="T9"/>
                </a:cxn>
                <a:cxn ang="0">
                  <a:pos x="T10" y="T11"/>
                </a:cxn>
              </a:cxnLst>
              <a:rect l="0" t="0" r="r" b="b"/>
              <a:pathLst>
                <a:path w="76" h="227">
                  <a:moveTo>
                    <a:pt x="64" y="214"/>
                  </a:moveTo>
                  <a:cubicBezTo>
                    <a:pt x="68" y="219"/>
                    <a:pt x="72" y="223"/>
                    <a:pt x="76" y="227"/>
                  </a:cubicBezTo>
                  <a:cubicBezTo>
                    <a:pt x="76" y="203"/>
                    <a:pt x="76" y="203"/>
                    <a:pt x="76" y="203"/>
                  </a:cubicBezTo>
                  <a:cubicBezTo>
                    <a:pt x="2" y="114"/>
                    <a:pt x="40" y="45"/>
                    <a:pt x="76" y="9"/>
                  </a:cubicBezTo>
                  <a:cubicBezTo>
                    <a:pt x="76" y="0"/>
                    <a:pt x="76" y="0"/>
                    <a:pt x="76" y="0"/>
                  </a:cubicBezTo>
                  <a:cubicBezTo>
                    <a:pt x="0" y="56"/>
                    <a:pt x="11" y="151"/>
                    <a:pt x="64" y="21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36"/>
            <p:cNvSpPr>
              <a:spLocks/>
            </p:cNvSpPr>
            <p:nvPr/>
          </p:nvSpPr>
          <p:spPr bwMode="auto">
            <a:xfrm>
              <a:off x="8242300" y="1387475"/>
              <a:ext cx="495300" cy="1304925"/>
            </a:xfrm>
            <a:custGeom>
              <a:avLst/>
              <a:gdLst>
                <a:gd name="T0" fmla="*/ 95 w 132"/>
                <a:gd name="T1" fmla="*/ 24 h 347"/>
                <a:gd name="T2" fmla="*/ 37 w 132"/>
                <a:gd name="T3" fmla="*/ 107 h 347"/>
                <a:gd name="T4" fmla="*/ 67 w 132"/>
                <a:gd name="T5" fmla="*/ 291 h 347"/>
                <a:gd name="T6" fmla="*/ 75 w 132"/>
                <a:gd name="T7" fmla="*/ 301 h 347"/>
                <a:gd name="T8" fmla="*/ 132 w 132"/>
                <a:gd name="T9" fmla="*/ 347 h 347"/>
                <a:gd name="T10" fmla="*/ 132 w 132"/>
                <a:gd name="T11" fmla="*/ 330 h 347"/>
                <a:gd name="T12" fmla="*/ 85 w 132"/>
                <a:gd name="T13" fmla="*/ 291 h 347"/>
                <a:gd name="T14" fmla="*/ 77 w 132"/>
                <a:gd name="T15" fmla="*/ 283 h 347"/>
                <a:gd name="T16" fmla="*/ 50 w 132"/>
                <a:gd name="T17" fmla="*/ 112 h 347"/>
                <a:gd name="T18" fmla="*/ 104 w 132"/>
                <a:gd name="T19" fmla="*/ 35 h 347"/>
                <a:gd name="T20" fmla="*/ 132 w 132"/>
                <a:gd name="T21" fmla="*/ 16 h 347"/>
                <a:gd name="T22" fmla="*/ 132 w 132"/>
                <a:gd name="T23" fmla="*/ 0 h 347"/>
                <a:gd name="T24" fmla="*/ 95 w 132"/>
                <a:gd name="T25" fmla="*/ 2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 h="347">
                  <a:moveTo>
                    <a:pt x="95" y="24"/>
                  </a:moveTo>
                  <a:cubicBezTo>
                    <a:pt x="71" y="45"/>
                    <a:pt x="51" y="73"/>
                    <a:pt x="37" y="107"/>
                  </a:cubicBezTo>
                  <a:cubicBezTo>
                    <a:pt x="0" y="199"/>
                    <a:pt x="46" y="268"/>
                    <a:pt x="67" y="291"/>
                  </a:cubicBezTo>
                  <a:cubicBezTo>
                    <a:pt x="72" y="298"/>
                    <a:pt x="75" y="301"/>
                    <a:pt x="75" y="301"/>
                  </a:cubicBezTo>
                  <a:cubicBezTo>
                    <a:pt x="91" y="320"/>
                    <a:pt x="111" y="335"/>
                    <a:pt x="132" y="347"/>
                  </a:cubicBezTo>
                  <a:cubicBezTo>
                    <a:pt x="132" y="330"/>
                    <a:pt x="132" y="330"/>
                    <a:pt x="132" y="330"/>
                  </a:cubicBezTo>
                  <a:cubicBezTo>
                    <a:pt x="115" y="320"/>
                    <a:pt x="99" y="307"/>
                    <a:pt x="85" y="291"/>
                  </a:cubicBezTo>
                  <a:cubicBezTo>
                    <a:pt x="85" y="291"/>
                    <a:pt x="82" y="288"/>
                    <a:pt x="77" y="283"/>
                  </a:cubicBezTo>
                  <a:cubicBezTo>
                    <a:pt x="58" y="260"/>
                    <a:pt x="15" y="197"/>
                    <a:pt x="50" y="112"/>
                  </a:cubicBezTo>
                  <a:cubicBezTo>
                    <a:pt x="63" y="80"/>
                    <a:pt x="81" y="54"/>
                    <a:pt x="104" y="35"/>
                  </a:cubicBezTo>
                  <a:cubicBezTo>
                    <a:pt x="113" y="28"/>
                    <a:pt x="122" y="21"/>
                    <a:pt x="132" y="16"/>
                  </a:cubicBezTo>
                  <a:cubicBezTo>
                    <a:pt x="132" y="0"/>
                    <a:pt x="132" y="0"/>
                    <a:pt x="132" y="0"/>
                  </a:cubicBezTo>
                  <a:cubicBezTo>
                    <a:pt x="119" y="7"/>
                    <a:pt x="106" y="15"/>
                    <a:pt x="95"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2" name="Freeform 37"/>
            <p:cNvSpPr>
              <a:spLocks/>
            </p:cNvSpPr>
            <p:nvPr/>
          </p:nvSpPr>
          <p:spPr bwMode="auto">
            <a:xfrm>
              <a:off x="7246938" y="889000"/>
              <a:ext cx="1490663" cy="2239963"/>
            </a:xfrm>
            <a:custGeom>
              <a:avLst/>
              <a:gdLst>
                <a:gd name="T0" fmla="*/ 202 w 397"/>
                <a:gd name="T1" fmla="*/ 458 h 596"/>
                <a:gd name="T2" fmla="*/ 152 w 397"/>
                <a:gd name="T3" fmla="*/ 307 h 596"/>
                <a:gd name="T4" fmla="*/ 152 w 397"/>
                <a:gd name="T5" fmla="*/ 307 h 596"/>
                <a:gd name="T6" fmla="*/ 238 w 397"/>
                <a:gd name="T7" fmla="*/ 260 h 596"/>
                <a:gd name="T8" fmla="*/ 263 w 397"/>
                <a:gd name="T9" fmla="*/ 10 h 596"/>
                <a:gd name="T10" fmla="*/ 253 w 397"/>
                <a:gd name="T11" fmla="*/ 0 h 596"/>
                <a:gd name="T12" fmla="*/ 232 w 397"/>
                <a:gd name="T13" fmla="*/ 0 h 596"/>
                <a:gd name="T14" fmla="*/ 252 w 397"/>
                <a:gd name="T15" fmla="*/ 19 h 596"/>
                <a:gd name="T16" fmla="*/ 277 w 397"/>
                <a:gd name="T17" fmla="*/ 184 h 596"/>
                <a:gd name="T18" fmla="*/ 98 w 397"/>
                <a:gd name="T19" fmla="*/ 289 h 596"/>
                <a:gd name="T20" fmla="*/ 164 w 397"/>
                <a:gd name="T21" fmla="*/ 287 h 596"/>
                <a:gd name="T22" fmla="*/ 138 w 397"/>
                <a:gd name="T23" fmla="*/ 297 h 596"/>
                <a:gd name="T24" fmla="*/ 138 w 397"/>
                <a:gd name="T25" fmla="*/ 297 h 596"/>
                <a:gd name="T26" fmla="*/ 72 w 397"/>
                <a:gd name="T27" fmla="*/ 293 h 596"/>
                <a:gd name="T28" fmla="*/ 81 w 397"/>
                <a:gd name="T29" fmla="*/ 297 h 596"/>
                <a:gd name="T30" fmla="*/ 40 w 397"/>
                <a:gd name="T31" fmla="*/ 306 h 596"/>
                <a:gd name="T32" fmla="*/ 12 w 397"/>
                <a:gd name="T33" fmla="*/ 381 h 596"/>
                <a:gd name="T34" fmla="*/ 18 w 397"/>
                <a:gd name="T35" fmla="*/ 367 h 596"/>
                <a:gd name="T36" fmla="*/ 27 w 397"/>
                <a:gd name="T37" fmla="*/ 417 h 596"/>
                <a:gd name="T38" fmla="*/ 31 w 397"/>
                <a:gd name="T39" fmla="*/ 392 h 596"/>
                <a:gd name="T40" fmla="*/ 59 w 397"/>
                <a:gd name="T41" fmla="*/ 449 h 596"/>
                <a:gd name="T42" fmla="*/ 64 w 397"/>
                <a:gd name="T43" fmla="*/ 320 h 596"/>
                <a:gd name="T44" fmla="*/ 119 w 397"/>
                <a:gd name="T45" fmla="*/ 322 h 596"/>
                <a:gd name="T46" fmla="*/ 172 w 397"/>
                <a:gd name="T47" fmla="*/ 445 h 596"/>
                <a:gd name="T48" fmla="*/ 30 w 397"/>
                <a:gd name="T49" fmla="*/ 584 h 596"/>
                <a:gd name="T50" fmla="*/ 140 w 397"/>
                <a:gd name="T51" fmla="*/ 536 h 596"/>
                <a:gd name="T52" fmla="*/ 204 w 397"/>
                <a:gd name="T53" fmla="*/ 527 h 596"/>
                <a:gd name="T54" fmla="*/ 179 w 397"/>
                <a:gd name="T55" fmla="*/ 520 h 596"/>
                <a:gd name="T56" fmla="*/ 215 w 397"/>
                <a:gd name="T57" fmla="*/ 521 h 596"/>
                <a:gd name="T58" fmla="*/ 189 w 397"/>
                <a:gd name="T59" fmla="*/ 511 h 596"/>
                <a:gd name="T60" fmla="*/ 234 w 397"/>
                <a:gd name="T61" fmla="*/ 511 h 596"/>
                <a:gd name="T62" fmla="*/ 185 w 397"/>
                <a:gd name="T63" fmla="*/ 499 h 596"/>
                <a:gd name="T64" fmla="*/ 248 w 397"/>
                <a:gd name="T65" fmla="*/ 495 h 596"/>
                <a:gd name="T66" fmla="*/ 190 w 397"/>
                <a:gd name="T67" fmla="*/ 481 h 596"/>
                <a:gd name="T68" fmla="*/ 194 w 397"/>
                <a:gd name="T69" fmla="*/ 477 h 596"/>
                <a:gd name="T70" fmla="*/ 365 w 397"/>
                <a:gd name="T71" fmla="*/ 530 h 596"/>
                <a:gd name="T72" fmla="*/ 397 w 397"/>
                <a:gd name="T73" fmla="*/ 596 h 596"/>
                <a:gd name="T74" fmla="*/ 397 w 397"/>
                <a:gd name="T75" fmla="*/ 552 h 596"/>
                <a:gd name="T76" fmla="*/ 376 w 397"/>
                <a:gd name="T77" fmla="*/ 521 h 596"/>
                <a:gd name="T78" fmla="*/ 202 w 397"/>
                <a:gd name="T79" fmla="*/ 458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97" h="596">
                  <a:moveTo>
                    <a:pt x="202" y="458"/>
                  </a:moveTo>
                  <a:cubicBezTo>
                    <a:pt x="210" y="432"/>
                    <a:pt x="213" y="379"/>
                    <a:pt x="152" y="307"/>
                  </a:cubicBezTo>
                  <a:cubicBezTo>
                    <a:pt x="152" y="307"/>
                    <a:pt x="152" y="307"/>
                    <a:pt x="152" y="307"/>
                  </a:cubicBezTo>
                  <a:cubicBezTo>
                    <a:pt x="187" y="295"/>
                    <a:pt x="216" y="278"/>
                    <a:pt x="238" y="260"/>
                  </a:cubicBezTo>
                  <a:cubicBezTo>
                    <a:pt x="326" y="185"/>
                    <a:pt x="313" y="71"/>
                    <a:pt x="263" y="10"/>
                  </a:cubicBezTo>
                  <a:cubicBezTo>
                    <a:pt x="260" y="7"/>
                    <a:pt x="257" y="3"/>
                    <a:pt x="253" y="0"/>
                  </a:cubicBezTo>
                  <a:cubicBezTo>
                    <a:pt x="232" y="0"/>
                    <a:pt x="232" y="0"/>
                    <a:pt x="232" y="0"/>
                  </a:cubicBezTo>
                  <a:cubicBezTo>
                    <a:pt x="239" y="5"/>
                    <a:pt x="246" y="12"/>
                    <a:pt x="252" y="19"/>
                  </a:cubicBezTo>
                  <a:cubicBezTo>
                    <a:pt x="286" y="59"/>
                    <a:pt x="301" y="125"/>
                    <a:pt x="277" y="184"/>
                  </a:cubicBezTo>
                  <a:cubicBezTo>
                    <a:pt x="224" y="290"/>
                    <a:pt x="98" y="289"/>
                    <a:pt x="98" y="289"/>
                  </a:cubicBezTo>
                  <a:cubicBezTo>
                    <a:pt x="125" y="291"/>
                    <a:pt x="146" y="290"/>
                    <a:pt x="164" y="287"/>
                  </a:cubicBezTo>
                  <a:cubicBezTo>
                    <a:pt x="156" y="291"/>
                    <a:pt x="147" y="294"/>
                    <a:pt x="138" y="297"/>
                  </a:cubicBezTo>
                  <a:cubicBezTo>
                    <a:pt x="138" y="297"/>
                    <a:pt x="138" y="297"/>
                    <a:pt x="138" y="297"/>
                  </a:cubicBezTo>
                  <a:cubicBezTo>
                    <a:pt x="122" y="299"/>
                    <a:pt x="99" y="300"/>
                    <a:pt x="72" y="293"/>
                  </a:cubicBezTo>
                  <a:cubicBezTo>
                    <a:pt x="72" y="293"/>
                    <a:pt x="75" y="294"/>
                    <a:pt x="81" y="297"/>
                  </a:cubicBezTo>
                  <a:cubicBezTo>
                    <a:pt x="71" y="296"/>
                    <a:pt x="58" y="297"/>
                    <a:pt x="40" y="306"/>
                  </a:cubicBezTo>
                  <a:cubicBezTo>
                    <a:pt x="0" y="326"/>
                    <a:pt x="12" y="381"/>
                    <a:pt x="12" y="381"/>
                  </a:cubicBezTo>
                  <a:cubicBezTo>
                    <a:pt x="13" y="372"/>
                    <a:pt x="16" y="368"/>
                    <a:pt x="18" y="367"/>
                  </a:cubicBezTo>
                  <a:cubicBezTo>
                    <a:pt x="17" y="393"/>
                    <a:pt x="27" y="417"/>
                    <a:pt x="27" y="417"/>
                  </a:cubicBezTo>
                  <a:cubicBezTo>
                    <a:pt x="23" y="400"/>
                    <a:pt x="28" y="394"/>
                    <a:pt x="31" y="392"/>
                  </a:cubicBezTo>
                  <a:cubicBezTo>
                    <a:pt x="39" y="422"/>
                    <a:pt x="59" y="449"/>
                    <a:pt x="59" y="449"/>
                  </a:cubicBezTo>
                  <a:cubicBezTo>
                    <a:pt x="59" y="449"/>
                    <a:pt x="7" y="346"/>
                    <a:pt x="64" y="320"/>
                  </a:cubicBezTo>
                  <a:cubicBezTo>
                    <a:pt x="86" y="311"/>
                    <a:pt x="104" y="314"/>
                    <a:pt x="119" y="322"/>
                  </a:cubicBezTo>
                  <a:cubicBezTo>
                    <a:pt x="148" y="347"/>
                    <a:pt x="179" y="387"/>
                    <a:pt x="172" y="445"/>
                  </a:cubicBezTo>
                  <a:cubicBezTo>
                    <a:pt x="159" y="558"/>
                    <a:pt x="30" y="584"/>
                    <a:pt x="30" y="584"/>
                  </a:cubicBezTo>
                  <a:cubicBezTo>
                    <a:pt x="30" y="584"/>
                    <a:pt x="80" y="586"/>
                    <a:pt x="140" y="536"/>
                  </a:cubicBezTo>
                  <a:cubicBezTo>
                    <a:pt x="177" y="518"/>
                    <a:pt x="204" y="527"/>
                    <a:pt x="204" y="527"/>
                  </a:cubicBezTo>
                  <a:cubicBezTo>
                    <a:pt x="195" y="522"/>
                    <a:pt x="187" y="520"/>
                    <a:pt x="179" y="520"/>
                  </a:cubicBezTo>
                  <a:cubicBezTo>
                    <a:pt x="189" y="518"/>
                    <a:pt x="201" y="518"/>
                    <a:pt x="215" y="521"/>
                  </a:cubicBezTo>
                  <a:cubicBezTo>
                    <a:pt x="215" y="521"/>
                    <a:pt x="205" y="514"/>
                    <a:pt x="189" y="511"/>
                  </a:cubicBezTo>
                  <a:cubicBezTo>
                    <a:pt x="201" y="508"/>
                    <a:pt x="216" y="507"/>
                    <a:pt x="234" y="511"/>
                  </a:cubicBezTo>
                  <a:cubicBezTo>
                    <a:pt x="234" y="511"/>
                    <a:pt x="212" y="497"/>
                    <a:pt x="185" y="499"/>
                  </a:cubicBezTo>
                  <a:cubicBezTo>
                    <a:pt x="200" y="492"/>
                    <a:pt x="220" y="488"/>
                    <a:pt x="248" y="495"/>
                  </a:cubicBezTo>
                  <a:cubicBezTo>
                    <a:pt x="248" y="495"/>
                    <a:pt x="222" y="477"/>
                    <a:pt x="190" y="481"/>
                  </a:cubicBezTo>
                  <a:cubicBezTo>
                    <a:pt x="191" y="480"/>
                    <a:pt x="193" y="478"/>
                    <a:pt x="194" y="477"/>
                  </a:cubicBezTo>
                  <a:cubicBezTo>
                    <a:pt x="245" y="450"/>
                    <a:pt x="322" y="478"/>
                    <a:pt x="365" y="530"/>
                  </a:cubicBezTo>
                  <a:cubicBezTo>
                    <a:pt x="382" y="550"/>
                    <a:pt x="394" y="573"/>
                    <a:pt x="397" y="596"/>
                  </a:cubicBezTo>
                  <a:cubicBezTo>
                    <a:pt x="397" y="552"/>
                    <a:pt x="397" y="552"/>
                    <a:pt x="397" y="552"/>
                  </a:cubicBezTo>
                  <a:cubicBezTo>
                    <a:pt x="391" y="541"/>
                    <a:pt x="384" y="530"/>
                    <a:pt x="376" y="521"/>
                  </a:cubicBezTo>
                  <a:cubicBezTo>
                    <a:pt x="333" y="470"/>
                    <a:pt x="260" y="439"/>
                    <a:pt x="202" y="458"/>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13" name="Freeform 38"/>
            <p:cNvSpPr>
              <a:spLocks noEditPoints="1"/>
            </p:cNvSpPr>
            <p:nvPr/>
          </p:nvSpPr>
          <p:spPr bwMode="auto">
            <a:xfrm>
              <a:off x="7537450" y="3038475"/>
              <a:ext cx="1200150" cy="1277938"/>
            </a:xfrm>
            <a:custGeom>
              <a:avLst/>
              <a:gdLst>
                <a:gd name="T0" fmla="*/ 279 w 320"/>
                <a:gd name="T1" fmla="*/ 126 h 340"/>
                <a:gd name="T2" fmla="*/ 214 w 320"/>
                <a:gd name="T3" fmla="*/ 145 h 340"/>
                <a:gd name="T4" fmla="*/ 266 w 320"/>
                <a:gd name="T5" fmla="*/ 16 h 340"/>
                <a:gd name="T6" fmla="*/ 249 w 320"/>
                <a:gd name="T7" fmla="*/ 88 h 340"/>
                <a:gd name="T8" fmla="*/ 244 w 320"/>
                <a:gd name="T9" fmla="*/ 29 h 340"/>
                <a:gd name="T10" fmla="*/ 236 w 320"/>
                <a:gd name="T11" fmla="*/ 81 h 340"/>
                <a:gd name="T12" fmla="*/ 229 w 320"/>
                <a:gd name="T13" fmla="*/ 49 h 340"/>
                <a:gd name="T14" fmla="*/ 224 w 320"/>
                <a:gd name="T15" fmla="*/ 91 h 340"/>
                <a:gd name="T16" fmla="*/ 221 w 320"/>
                <a:gd name="T17" fmla="*/ 60 h 340"/>
                <a:gd name="T18" fmla="*/ 220 w 320"/>
                <a:gd name="T19" fmla="*/ 86 h 340"/>
                <a:gd name="T20" fmla="*/ 139 w 320"/>
                <a:gd name="T21" fmla="*/ 2 h 340"/>
                <a:gd name="T22" fmla="*/ 164 w 320"/>
                <a:gd name="T23" fmla="*/ 20 h 340"/>
                <a:gd name="T24" fmla="*/ 85 w 320"/>
                <a:gd name="T25" fmla="*/ 4 h 340"/>
                <a:gd name="T26" fmla="*/ 126 w 320"/>
                <a:gd name="T27" fmla="*/ 14 h 340"/>
                <a:gd name="T28" fmla="*/ 43 w 320"/>
                <a:gd name="T29" fmla="*/ 34 h 340"/>
                <a:gd name="T30" fmla="*/ 65 w 320"/>
                <a:gd name="T31" fmla="*/ 27 h 340"/>
                <a:gd name="T32" fmla="*/ 0 w 320"/>
                <a:gd name="T33" fmla="*/ 98 h 340"/>
                <a:gd name="T34" fmla="*/ 63 w 320"/>
                <a:gd name="T35" fmla="*/ 48 h 340"/>
                <a:gd name="T36" fmla="*/ 35 w 320"/>
                <a:gd name="T37" fmla="*/ 112 h 340"/>
                <a:gd name="T38" fmla="*/ 320 w 320"/>
                <a:gd name="T39" fmla="*/ 340 h 340"/>
                <a:gd name="T40" fmla="*/ 320 w 320"/>
                <a:gd name="T41" fmla="*/ 260 h 340"/>
                <a:gd name="T42" fmla="*/ 131 w 320"/>
                <a:gd name="T43" fmla="*/ 173 h 340"/>
                <a:gd name="T44" fmla="*/ 113 w 320"/>
                <a:gd name="T45" fmla="*/ 87 h 340"/>
                <a:gd name="T46" fmla="*/ 131 w 320"/>
                <a:gd name="T47" fmla="*/ 59 h 340"/>
                <a:gd name="T48" fmla="*/ 194 w 320"/>
                <a:gd name="T49" fmla="*/ 67 h 340"/>
                <a:gd name="T50" fmla="*/ 186 w 320"/>
                <a:gd name="T51" fmla="*/ 127 h 340"/>
                <a:gd name="T52" fmla="*/ 174 w 320"/>
                <a:gd name="T53" fmla="*/ 135 h 340"/>
                <a:gd name="T54" fmla="*/ 170 w 320"/>
                <a:gd name="T55" fmla="*/ 141 h 340"/>
                <a:gd name="T56" fmla="*/ 174 w 320"/>
                <a:gd name="T57" fmla="*/ 147 h 340"/>
                <a:gd name="T58" fmla="*/ 288 w 320"/>
                <a:gd name="T59" fmla="*/ 136 h 340"/>
                <a:gd name="T60" fmla="*/ 320 w 320"/>
                <a:gd name="T61" fmla="*/ 95 h 340"/>
                <a:gd name="T62" fmla="*/ 320 w 320"/>
                <a:gd name="T63" fmla="*/ 53 h 340"/>
                <a:gd name="T64" fmla="*/ 309 w 320"/>
                <a:gd name="T65" fmla="*/ 87 h 340"/>
                <a:gd name="T66" fmla="*/ 279 w 320"/>
                <a:gd name="T67" fmla="*/ 126 h 340"/>
                <a:gd name="T68" fmla="*/ 191 w 320"/>
                <a:gd name="T69" fmla="*/ 47 h 340"/>
                <a:gd name="T70" fmla="*/ 187 w 320"/>
                <a:gd name="T71" fmla="*/ 43 h 340"/>
                <a:gd name="T72" fmla="*/ 186 w 320"/>
                <a:gd name="T73" fmla="*/ 41 h 340"/>
                <a:gd name="T74" fmla="*/ 192 w 320"/>
                <a:gd name="T75" fmla="*/ 48 h 340"/>
                <a:gd name="T76" fmla="*/ 191 w 320"/>
                <a:gd name="T77" fmla="*/ 47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0" h="340">
                  <a:moveTo>
                    <a:pt x="279" y="126"/>
                  </a:moveTo>
                  <a:cubicBezTo>
                    <a:pt x="257" y="144"/>
                    <a:pt x="233" y="147"/>
                    <a:pt x="214" y="145"/>
                  </a:cubicBezTo>
                  <a:cubicBezTo>
                    <a:pt x="305" y="103"/>
                    <a:pt x="266" y="16"/>
                    <a:pt x="266" y="16"/>
                  </a:cubicBezTo>
                  <a:cubicBezTo>
                    <a:pt x="269" y="50"/>
                    <a:pt x="260" y="72"/>
                    <a:pt x="249" y="88"/>
                  </a:cubicBezTo>
                  <a:cubicBezTo>
                    <a:pt x="257" y="57"/>
                    <a:pt x="244" y="29"/>
                    <a:pt x="244" y="29"/>
                  </a:cubicBezTo>
                  <a:cubicBezTo>
                    <a:pt x="246" y="51"/>
                    <a:pt x="242" y="68"/>
                    <a:pt x="236" y="81"/>
                  </a:cubicBezTo>
                  <a:cubicBezTo>
                    <a:pt x="235" y="63"/>
                    <a:pt x="229" y="49"/>
                    <a:pt x="229" y="49"/>
                  </a:cubicBezTo>
                  <a:cubicBezTo>
                    <a:pt x="231" y="66"/>
                    <a:pt x="228" y="79"/>
                    <a:pt x="224" y="91"/>
                  </a:cubicBezTo>
                  <a:cubicBezTo>
                    <a:pt x="225" y="82"/>
                    <a:pt x="224" y="72"/>
                    <a:pt x="221" y="60"/>
                  </a:cubicBezTo>
                  <a:cubicBezTo>
                    <a:pt x="221" y="60"/>
                    <a:pt x="222" y="74"/>
                    <a:pt x="220" y="86"/>
                  </a:cubicBezTo>
                  <a:cubicBezTo>
                    <a:pt x="219" y="64"/>
                    <a:pt x="207" y="24"/>
                    <a:pt x="139" y="2"/>
                  </a:cubicBezTo>
                  <a:cubicBezTo>
                    <a:pt x="139" y="2"/>
                    <a:pt x="151" y="10"/>
                    <a:pt x="164" y="20"/>
                  </a:cubicBezTo>
                  <a:cubicBezTo>
                    <a:pt x="146" y="11"/>
                    <a:pt x="117" y="0"/>
                    <a:pt x="85" y="4"/>
                  </a:cubicBezTo>
                  <a:cubicBezTo>
                    <a:pt x="85" y="4"/>
                    <a:pt x="108" y="6"/>
                    <a:pt x="126" y="14"/>
                  </a:cubicBezTo>
                  <a:cubicBezTo>
                    <a:pt x="81" y="9"/>
                    <a:pt x="43" y="34"/>
                    <a:pt x="43" y="34"/>
                  </a:cubicBezTo>
                  <a:cubicBezTo>
                    <a:pt x="51" y="31"/>
                    <a:pt x="59" y="29"/>
                    <a:pt x="65" y="27"/>
                  </a:cubicBezTo>
                  <a:cubicBezTo>
                    <a:pt x="28" y="47"/>
                    <a:pt x="0" y="98"/>
                    <a:pt x="0" y="98"/>
                  </a:cubicBezTo>
                  <a:cubicBezTo>
                    <a:pt x="27" y="62"/>
                    <a:pt x="50" y="51"/>
                    <a:pt x="63" y="48"/>
                  </a:cubicBezTo>
                  <a:cubicBezTo>
                    <a:pt x="53" y="62"/>
                    <a:pt x="43" y="82"/>
                    <a:pt x="35" y="112"/>
                  </a:cubicBezTo>
                  <a:cubicBezTo>
                    <a:pt x="11" y="202"/>
                    <a:pt x="158" y="323"/>
                    <a:pt x="320" y="340"/>
                  </a:cubicBezTo>
                  <a:cubicBezTo>
                    <a:pt x="320" y="260"/>
                    <a:pt x="320" y="260"/>
                    <a:pt x="320" y="260"/>
                  </a:cubicBezTo>
                  <a:cubicBezTo>
                    <a:pt x="240" y="248"/>
                    <a:pt x="167" y="216"/>
                    <a:pt x="131" y="173"/>
                  </a:cubicBezTo>
                  <a:cubicBezTo>
                    <a:pt x="109" y="147"/>
                    <a:pt x="101" y="119"/>
                    <a:pt x="113" y="87"/>
                  </a:cubicBezTo>
                  <a:cubicBezTo>
                    <a:pt x="117" y="74"/>
                    <a:pt x="124" y="65"/>
                    <a:pt x="131" y="59"/>
                  </a:cubicBezTo>
                  <a:cubicBezTo>
                    <a:pt x="151" y="42"/>
                    <a:pt x="178" y="49"/>
                    <a:pt x="194" y="67"/>
                  </a:cubicBezTo>
                  <a:cubicBezTo>
                    <a:pt x="207" y="84"/>
                    <a:pt x="210" y="105"/>
                    <a:pt x="186" y="127"/>
                  </a:cubicBezTo>
                  <a:cubicBezTo>
                    <a:pt x="182" y="130"/>
                    <a:pt x="178" y="133"/>
                    <a:pt x="174" y="135"/>
                  </a:cubicBezTo>
                  <a:cubicBezTo>
                    <a:pt x="171" y="137"/>
                    <a:pt x="170" y="139"/>
                    <a:pt x="170" y="141"/>
                  </a:cubicBezTo>
                  <a:cubicBezTo>
                    <a:pt x="170" y="144"/>
                    <a:pt x="172" y="146"/>
                    <a:pt x="174" y="147"/>
                  </a:cubicBezTo>
                  <a:cubicBezTo>
                    <a:pt x="174" y="147"/>
                    <a:pt x="235" y="180"/>
                    <a:pt x="288" y="136"/>
                  </a:cubicBezTo>
                  <a:cubicBezTo>
                    <a:pt x="300" y="126"/>
                    <a:pt x="310" y="113"/>
                    <a:pt x="320" y="95"/>
                  </a:cubicBezTo>
                  <a:cubicBezTo>
                    <a:pt x="320" y="53"/>
                    <a:pt x="320" y="53"/>
                    <a:pt x="320" y="53"/>
                  </a:cubicBezTo>
                  <a:cubicBezTo>
                    <a:pt x="318" y="64"/>
                    <a:pt x="315" y="76"/>
                    <a:pt x="309" y="87"/>
                  </a:cubicBezTo>
                  <a:cubicBezTo>
                    <a:pt x="300" y="104"/>
                    <a:pt x="289" y="117"/>
                    <a:pt x="279" y="126"/>
                  </a:cubicBezTo>
                  <a:close/>
                  <a:moveTo>
                    <a:pt x="191" y="47"/>
                  </a:moveTo>
                  <a:cubicBezTo>
                    <a:pt x="190" y="46"/>
                    <a:pt x="189" y="44"/>
                    <a:pt x="187" y="43"/>
                  </a:cubicBezTo>
                  <a:cubicBezTo>
                    <a:pt x="186" y="41"/>
                    <a:pt x="186" y="41"/>
                    <a:pt x="186" y="41"/>
                  </a:cubicBezTo>
                  <a:cubicBezTo>
                    <a:pt x="188" y="43"/>
                    <a:pt x="190" y="45"/>
                    <a:pt x="192" y="48"/>
                  </a:cubicBezTo>
                  <a:cubicBezTo>
                    <a:pt x="192" y="47"/>
                    <a:pt x="192" y="47"/>
                    <a:pt x="191" y="4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
        <p:nvSpPr>
          <p:cNvPr id="214" name="Rectangle 213"/>
          <p:cNvSpPr/>
          <p:nvPr/>
        </p:nvSpPr>
        <p:spPr>
          <a:xfrm>
            <a:off x="4521057" y="1995499"/>
            <a:ext cx="2268142" cy="911364"/>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Rectangle 214"/>
          <p:cNvSpPr>
            <a:spLocks noChangeAspect="1"/>
          </p:cNvSpPr>
          <p:nvPr/>
        </p:nvSpPr>
        <p:spPr>
          <a:xfrm>
            <a:off x="4575647" y="2049170"/>
            <a:ext cx="2158962" cy="804022"/>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Text Placeholder 57"/>
          <p:cNvSpPr>
            <a:spLocks noGrp="1"/>
          </p:cNvSpPr>
          <p:nvPr>
            <p:ph type="body" sz="quarter" idx="10" hasCustomPrompt="1"/>
          </p:nvPr>
        </p:nvSpPr>
        <p:spPr>
          <a:xfrm>
            <a:off x="4597736" y="2066925"/>
            <a:ext cx="2117390" cy="769357"/>
          </a:xfrm>
        </p:spPr>
        <p:txBody>
          <a:bodyPr anchor="ctr">
            <a:normAutofit/>
          </a:bodyPr>
          <a:lstStyle>
            <a:lvl1pPr marL="0" indent="0" algn="ctr">
              <a:lnSpc>
                <a:spcPct val="100000"/>
              </a:lnSpc>
              <a:spcBef>
                <a:spcPts val="0"/>
              </a:spcBef>
              <a:buNone/>
              <a:defRPr sz="1400" b="0" i="1">
                <a:solidFill>
                  <a:schemeClr val="bg1"/>
                </a:solidFill>
              </a:defRPr>
            </a:lvl1pPr>
            <a:lvl2pPr marL="0" indent="0" algn="ctr">
              <a:spcBef>
                <a:spcPts val="0"/>
              </a:spcBef>
              <a:buNone/>
              <a:defRPr sz="1000"/>
            </a:lvl2pPr>
            <a:lvl3pPr marL="0" indent="0" algn="ctr">
              <a:spcBef>
                <a:spcPts val="0"/>
              </a:spcBef>
              <a:buNone/>
              <a:defRPr sz="1000"/>
            </a:lvl3pPr>
            <a:lvl4pPr marL="0" indent="0" algn="ctr">
              <a:spcBef>
                <a:spcPts val="0"/>
              </a:spcBef>
              <a:buNone/>
              <a:defRPr sz="1000"/>
            </a:lvl4pPr>
            <a:lvl5pPr marL="0" indent="0" algn="ctr">
              <a:spcBef>
                <a:spcPts val="0"/>
              </a:spcBef>
              <a:buNone/>
              <a:defRPr sz="1000"/>
            </a:lvl5pPr>
          </a:lstStyle>
          <a:p>
            <a:pPr lvl="0"/>
            <a:r>
              <a:rPr lang="en-US" dirty="0" smtClean="0"/>
              <a:t>Greeting</a:t>
            </a:r>
          </a:p>
        </p:txBody>
      </p:sp>
      <p:sp>
        <p:nvSpPr>
          <p:cNvPr id="217" name="Frame 216"/>
          <p:cNvSpPr/>
          <p:nvPr/>
        </p:nvSpPr>
        <p:spPr>
          <a:xfrm>
            <a:off x="337457" y="342900"/>
            <a:ext cx="7088233" cy="4343400"/>
          </a:xfrm>
          <a:prstGeom prst="frame">
            <a:avLst>
              <a:gd name="adj1" fmla="val 3001"/>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ectangle 217"/>
          <p:cNvSpPr/>
          <p:nvPr/>
        </p:nvSpPr>
        <p:spPr>
          <a:xfrm>
            <a:off x="337457" y="5372100"/>
            <a:ext cx="7088233" cy="434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9" name="Group 218"/>
          <p:cNvGrpSpPr/>
          <p:nvPr/>
        </p:nvGrpSpPr>
        <p:grpSpPr>
          <a:xfrm>
            <a:off x="337457" y="5372100"/>
            <a:ext cx="7086600" cy="4343400"/>
            <a:chOff x="412750" y="889000"/>
            <a:chExt cx="8324851" cy="5080001"/>
          </a:xfrm>
          <a:solidFill>
            <a:schemeClr val="accent2">
              <a:lumMod val="20000"/>
              <a:lumOff val="80000"/>
            </a:schemeClr>
          </a:solidFill>
        </p:grpSpPr>
        <p:sp>
          <p:nvSpPr>
            <p:cNvPr id="220" name="Freeform 5"/>
            <p:cNvSpPr>
              <a:spLocks/>
            </p:cNvSpPr>
            <p:nvPr/>
          </p:nvSpPr>
          <p:spPr bwMode="auto">
            <a:xfrm>
              <a:off x="2786063" y="5803900"/>
              <a:ext cx="82550" cy="165100"/>
            </a:xfrm>
            <a:custGeom>
              <a:avLst/>
              <a:gdLst>
                <a:gd name="T0" fmla="*/ 22 w 22"/>
                <a:gd name="T1" fmla="*/ 0 h 44"/>
                <a:gd name="T2" fmla="*/ 0 w 22"/>
                <a:gd name="T3" fmla="*/ 44 h 44"/>
                <a:gd name="T4" fmla="*/ 11 w 22"/>
                <a:gd name="T5" fmla="*/ 44 h 44"/>
                <a:gd name="T6" fmla="*/ 22 w 22"/>
                <a:gd name="T7" fmla="*/ 0 h 44"/>
              </a:gdLst>
              <a:ahLst/>
              <a:cxnLst>
                <a:cxn ang="0">
                  <a:pos x="T0" y="T1"/>
                </a:cxn>
                <a:cxn ang="0">
                  <a:pos x="T2" y="T3"/>
                </a:cxn>
                <a:cxn ang="0">
                  <a:pos x="T4" y="T5"/>
                </a:cxn>
                <a:cxn ang="0">
                  <a:pos x="T6" y="T7"/>
                </a:cxn>
              </a:cxnLst>
              <a:rect l="0" t="0" r="r" b="b"/>
              <a:pathLst>
                <a:path w="22" h="44">
                  <a:moveTo>
                    <a:pt x="22" y="0"/>
                  </a:moveTo>
                  <a:cubicBezTo>
                    <a:pt x="22" y="0"/>
                    <a:pt x="6" y="19"/>
                    <a:pt x="0" y="44"/>
                  </a:cubicBezTo>
                  <a:cubicBezTo>
                    <a:pt x="11" y="44"/>
                    <a:pt x="11" y="44"/>
                    <a:pt x="11" y="44"/>
                  </a:cubicBezTo>
                  <a:cubicBezTo>
                    <a:pt x="10" y="32"/>
                    <a:pt x="13" y="17"/>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1" name="Freeform 6"/>
            <p:cNvSpPr>
              <a:spLocks/>
            </p:cNvSpPr>
            <p:nvPr/>
          </p:nvSpPr>
          <p:spPr bwMode="auto">
            <a:xfrm>
              <a:off x="714375" y="2428875"/>
              <a:ext cx="2868613" cy="3540125"/>
            </a:xfrm>
            <a:custGeom>
              <a:avLst/>
              <a:gdLst>
                <a:gd name="T0" fmla="*/ 581 w 764"/>
                <a:gd name="T1" fmla="*/ 720 h 942"/>
                <a:gd name="T2" fmla="*/ 561 w 764"/>
                <a:gd name="T3" fmla="*/ 697 h 942"/>
                <a:gd name="T4" fmla="*/ 574 w 764"/>
                <a:gd name="T5" fmla="*/ 690 h 942"/>
                <a:gd name="T6" fmla="*/ 631 w 764"/>
                <a:gd name="T7" fmla="*/ 733 h 942"/>
                <a:gd name="T8" fmla="*/ 724 w 764"/>
                <a:gd name="T9" fmla="*/ 456 h 942"/>
                <a:gd name="T10" fmla="*/ 616 w 764"/>
                <a:gd name="T11" fmla="*/ 265 h 942"/>
                <a:gd name="T12" fmla="*/ 594 w 764"/>
                <a:gd name="T13" fmla="*/ 275 h 942"/>
                <a:gd name="T14" fmla="*/ 153 w 764"/>
                <a:gd name="T15" fmla="*/ 30 h 942"/>
                <a:gd name="T16" fmla="*/ 143 w 764"/>
                <a:gd name="T17" fmla="*/ 34 h 942"/>
                <a:gd name="T18" fmla="*/ 184 w 764"/>
                <a:gd name="T19" fmla="*/ 52 h 942"/>
                <a:gd name="T20" fmla="*/ 353 w 764"/>
                <a:gd name="T21" fmla="*/ 297 h 942"/>
                <a:gd name="T22" fmla="*/ 335 w 764"/>
                <a:gd name="T23" fmla="*/ 255 h 942"/>
                <a:gd name="T24" fmla="*/ 291 w 764"/>
                <a:gd name="T25" fmla="*/ 189 h 942"/>
                <a:gd name="T26" fmla="*/ 360 w 764"/>
                <a:gd name="T27" fmla="*/ 386 h 942"/>
                <a:gd name="T28" fmla="*/ 436 w 764"/>
                <a:gd name="T29" fmla="*/ 486 h 942"/>
                <a:gd name="T30" fmla="*/ 397 w 764"/>
                <a:gd name="T31" fmla="*/ 631 h 942"/>
                <a:gd name="T32" fmla="*/ 414 w 764"/>
                <a:gd name="T33" fmla="*/ 467 h 942"/>
                <a:gd name="T34" fmla="*/ 391 w 764"/>
                <a:gd name="T35" fmla="*/ 550 h 942"/>
                <a:gd name="T36" fmla="*/ 394 w 764"/>
                <a:gd name="T37" fmla="*/ 720 h 942"/>
                <a:gd name="T38" fmla="*/ 318 w 764"/>
                <a:gd name="T39" fmla="*/ 525 h 942"/>
                <a:gd name="T40" fmla="*/ 281 w 764"/>
                <a:gd name="T41" fmla="*/ 554 h 942"/>
                <a:gd name="T42" fmla="*/ 277 w 764"/>
                <a:gd name="T43" fmla="*/ 716 h 942"/>
                <a:gd name="T44" fmla="*/ 276 w 764"/>
                <a:gd name="T45" fmla="*/ 717 h 942"/>
                <a:gd name="T46" fmla="*/ 280 w 764"/>
                <a:gd name="T47" fmla="*/ 734 h 942"/>
                <a:gd name="T48" fmla="*/ 384 w 764"/>
                <a:gd name="T49" fmla="*/ 942 h 942"/>
                <a:gd name="T50" fmla="*/ 398 w 764"/>
                <a:gd name="T51" fmla="*/ 838 h 942"/>
                <a:gd name="T52" fmla="*/ 498 w 764"/>
                <a:gd name="T53" fmla="*/ 747 h 942"/>
                <a:gd name="T54" fmla="*/ 493 w 764"/>
                <a:gd name="T55" fmla="*/ 735 h 942"/>
                <a:gd name="T56" fmla="*/ 423 w 764"/>
                <a:gd name="T57" fmla="*/ 706 h 942"/>
                <a:gd name="T58" fmla="*/ 427 w 764"/>
                <a:gd name="T59" fmla="*/ 609 h 942"/>
                <a:gd name="T60" fmla="*/ 416 w 764"/>
                <a:gd name="T61" fmla="*/ 418 h 942"/>
                <a:gd name="T62" fmla="*/ 289 w 764"/>
                <a:gd name="T63" fmla="*/ 121 h 942"/>
                <a:gd name="T64" fmla="*/ 252 w 764"/>
                <a:gd name="T65" fmla="*/ 74 h 942"/>
                <a:gd name="T66" fmla="*/ 328 w 764"/>
                <a:gd name="T67" fmla="*/ 102 h 942"/>
                <a:gd name="T68" fmla="*/ 335 w 764"/>
                <a:gd name="T69" fmla="*/ 105 h 942"/>
                <a:gd name="T70" fmla="*/ 541 w 764"/>
                <a:gd name="T71" fmla="*/ 260 h 942"/>
                <a:gd name="T72" fmla="*/ 599 w 764"/>
                <a:gd name="T73" fmla="*/ 642 h 942"/>
                <a:gd name="T74" fmla="*/ 535 w 764"/>
                <a:gd name="T75" fmla="*/ 666 h 942"/>
                <a:gd name="T76" fmla="*/ 508 w 764"/>
                <a:gd name="T77" fmla="*/ 733 h 942"/>
                <a:gd name="T78" fmla="*/ 570 w 764"/>
                <a:gd name="T79" fmla="*/ 729 h 942"/>
                <a:gd name="T80" fmla="*/ 579 w 764"/>
                <a:gd name="T81" fmla="*/ 743 h 942"/>
                <a:gd name="T82" fmla="*/ 482 w 764"/>
                <a:gd name="T83" fmla="*/ 895 h 942"/>
                <a:gd name="T84" fmla="*/ 502 w 764"/>
                <a:gd name="T85" fmla="*/ 942 h 942"/>
                <a:gd name="T86" fmla="*/ 551 w 764"/>
                <a:gd name="T87" fmla="*/ 778 h 942"/>
                <a:gd name="T88" fmla="*/ 594 w 764"/>
                <a:gd name="T89" fmla="*/ 746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4" h="942">
                  <a:moveTo>
                    <a:pt x="594" y="746"/>
                  </a:moveTo>
                  <a:cubicBezTo>
                    <a:pt x="594" y="745"/>
                    <a:pt x="591" y="731"/>
                    <a:pt x="581" y="720"/>
                  </a:cubicBezTo>
                  <a:cubicBezTo>
                    <a:pt x="573" y="709"/>
                    <a:pt x="558" y="702"/>
                    <a:pt x="539" y="706"/>
                  </a:cubicBezTo>
                  <a:cubicBezTo>
                    <a:pt x="547" y="696"/>
                    <a:pt x="561" y="697"/>
                    <a:pt x="561" y="697"/>
                  </a:cubicBezTo>
                  <a:cubicBezTo>
                    <a:pt x="546" y="693"/>
                    <a:pt x="536" y="696"/>
                    <a:pt x="529" y="700"/>
                  </a:cubicBezTo>
                  <a:cubicBezTo>
                    <a:pt x="538" y="691"/>
                    <a:pt x="553" y="685"/>
                    <a:pt x="574" y="690"/>
                  </a:cubicBezTo>
                  <a:cubicBezTo>
                    <a:pt x="610" y="697"/>
                    <a:pt x="622" y="722"/>
                    <a:pt x="625" y="735"/>
                  </a:cubicBezTo>
                  <a:cubicBezTo>
                    <a:pt x="627" y="734"/>
                    <a:pt x="629" y="733"/>
                    <a:pt x="631" y="733"/>
                  </a:cubicBezTo>
                  <a:cubicBezTo>
                    <a:pt x="661" y="722"/>
                    <a:pt x="683" y="719"/>
                    <a:pt x="695" y="719"/>
                  </a:cubicBezTo>
                  <a:cubicBezTo>
                    <a:pt x="764" y="623"/>
                    <a:pt x="724" y="456"/>
                    <a:pt x="724" y="456"/>
                  </a:cubicBezTo>
                  <a:cubicBezTo>
                    <a:pt x="728" y="498"/>
                    <a:pt x="726" y="533"/>
                    <a:pt x="721" y="561"/>
                  </a:cubicBezTo>
                  <a:cubicBezTo>
                    <a:pt x="719" y="489"/>
                    <a:pt x="697" y="384"/>
                    <a:pt x="616" y="265"/>
                  </a:cubicBezTo>
                  <a:cubicBezTo>
                    <a:pt x="632" y="290"/>
                    <a:pt x="696" y="395"/>
                    <a:pt x="694" y="502"/>
                  </a:cubicBezTo>
                  <a:cubicBezTo>
                    <a:pt x="685" y="438"/>
                    <a:pt x="656" y="361"/>
                    <a:pt x="594" y="275"/>
                  </a:cubicBezTo>
                  <a:cubicBezTo>
                    <a:pt x="433" y="55"/>
                    <a:pt x="126" y="12"/>
                    <a:pt x="0" y="0"/>
                  </a:cubicBezTo>
                  <a:cubicBezTo>
                    <a:pt x="34" y="4"/>
                    <a:pt x="89" y="13"/>
                    <a:pt x="153" y="30"/>
                  </a:cubicBezTo>
                  <a:cubicBezTo>
                    <a:pt x="35" y="8"/>
                    <a:pt x="35" y="8"/>
                    <a:pt x="35" y="8"/>
                  </a:cubicBezTo>
                  <a:cubicBezTo>
                    <a:pt x="143" y="34"/>
                    <a:pt x="143" y="34"/>
                    <a:pt x="143" y="34"/>
                  </a:cubicBezTo>
                  <a:cubicBezTo>
                    <a:pt x="103" y="30"/>
                    <a:pt x="103" y="30"/>
                    <a:pt x="103" y="30"/>
                  </a:cubicBezTo>
                  <a:cubicBezTo>
                    <a:pt x="149" y="37"/>
                    <a:pt x="170" y="45"/>
                    <a:pt x="184" y="52"/>
                  </a:cubicBezTo>
                  <a:cubicBezTo>
                    <a:pt x="224" y="75"/>
                    <a:pt x="254" y="102"/>
                    <a:pt x="278" y="129"/>
                  </a:cubicBezTo>
                  <a:cubicBezTo>
                    <a:pt x="326" y="186"/>
                    <a:pt x="345" y="248"/>
                    <a:pt x="353" y="297"/>
                  </a:cubicBezTo>
                  <a:cubicBezTo>
                    <a:pt x="353" y="301"/>
                    <a:pt x="354" y="306"/>
                    <a:pt x="355" y="310"/>
                  </a:cubicBezTo>
                  <a:cubicBezTo>
                    <a:pt x="347" y="280"/>
                    <a:pt x="335" y="255"/>
                    <a:pt x="335" y="255"/>
                  </a:cubicBezTo>
                  <a:cubicBezTo>
                    <a:pt x="350" y="292"/>
                    <a:pt x="349" y="345"/>
                    <a:pt x="349" y="345"/>
                  </a:cubicBezTo>
                  <a:cubicBezTo>
                    <a:pt x="348" y="267"/>
                    <a:pt x="291" y="189"/>
                    <a:pt x="291" y="189"/>
                  </a:cubicBezTo>
                  <a:cubicBezTo>
                    <a:pt x="370" y="318"/>
                    <a:pt x="310" y="373"/>
                    <a:pt x="310" y="373"/>
                  </a:cubicBezTo>
                  <a:cubicBezTo>
                    <a:pt x="329" y="374"/>
                    <a:pt x="345" y="379"/>
                    <a:pt x="360" y="386"/>
                  </a:cubicBezTo>
                  <a:cubicBezTo>
                    <a:pt x="366" y="390"/>
                    <a:pt x="386" y="405"/>
                    <a:pt x="405" y="427"/>
                  </a:cubicBezTo>
                  <a:cubicBezTo>
                    <a:pt x="419" y="443"/>
                    <a:pt x="432" y="464"/>
                    <a:pt x="436" y="486"/>
                  </a:cubicBezTo>
                  <a:cubicBezTo>
                    <a:pt x="446" y="547"/>
                    <a:pt x="431" y="576"/>
                    <a:pt x="415" y="601"/>
                  </a:cubicBezTo>
                  <a:cubicBezTo>
                    <a:pt x="408" y="611"/>
                    <a:pt x="402" y="621"/>
                    <a:pt x="397" y="631"/>
                  </a:cubicBezTo>
                  <a:cubicBezTo>
                    <a:pt x="401" y="618"/>
                    <a:pt x="406" y="609"/>
                    <a:pt x="406" y="609"/>
                  </a:cubicBezTo>
                  <a:cubicBezTo>
                    <a:pt x="462" y="534"/>
                    <a:pt x="414" y="467"/>
                    <a:pt x="414" y="467"/>
                  </a:cubicBezTo>
                  <a:cubicBezTo>
                    <a:pt x="432" y="520"/>
                    <a:pt x="411" y="553"/>
                    <a:pt x="392" y="585"/>
                  </a:cubicBezTo>
                  <a:cubicBezTo>
                    <a:pt x="392" y="574"/>
                    <a:pt x="392" y="562"/>
                    <a:pt x="391" y="550"/>
                  </a:cubicBezTo>
                  <a:cubicBezTo>
                    <a:pt x="391" y="550"/>
                    <a:pt x="387" y="579"/>
                    <a:pt x="373" y="605"/>
                  </a:cubicBezTo>
                  <a:cubicBezTo>
                    <a:pt x="361" y="626"/>
                    <a:pt x="354" y="682"/>
                    <a:pt x="394" y="720"/>
                  </a:cubicBezTo>
                  <a:cubicBezTo>
                    <a:pt x="399" y="725"/>
                    <a:pt x="403" y="729"/>
                    <a:pt x="408" y="733"/>
                  </a:cubicBezTo>
                  <a:cubicBezTo>
                    <a:pt x="345" y="714"/>
                    <a:pt x="269" y="663"/>
                    <a:pt x="318" y="525"/>
                  </a:cubicBezTo>
                  <a:cubicBezTo>
                    <a:pt x="318" y="525"/>
                    <a:pt x="288" y="559"/>
                    <a:pt x="281" y="610"/>
                  </a:cubicBezTo>
                  <a:cubicBezTo>
                    <a:pt x="279" y="594"/>
                    <a:pt x="279" y="575"/>
                    <a:pt x="281" y="554"/>
                  </a:cubicBezTo>
                  <a:cubicBezTo>
                    <a:pt x="281" y="554"/>
                    <a:pt x="246" y="654"/>
                    <a:pt x="297" y="725"/>
                  </a:cubicBezTo>
                  <a:cubicBezTo>
                    <a:pt x="290" y="722"/>
                    <a:pt x="283" y="719"/>
                    <a:pt x="277" y="716"/>
                  </a:cubicBezTo>
                  <a:cubicBezTo>
                    <a:pt x="277" y="716"/>
                    <a:pt x="276" y="716"/>
                    <a:pt x="275" y="716"/>
                  </a:cubicBezTo>
                  <a:cubicBezTo>
                    <a:pt x="275" y="717"/>
                    <a:pt x="276" y="717"/>
                    <a:pt x="276" y="717"/>
                  </a:cubicBezTo>
                  <a:cubicBezTo>
                    <a:pt x="297" y="734"/>
                    <a:pt x="315" y="749"/>
                    <a:pt x="329" y="763"/>
                  </a:cubicBezTo>
                  <a:cubicBezTo>
                    <a:pt x="306" y="748"/>
                    <a:pt x="280" y="734"/>
                    <a:pt x="280" y="734"/>
                  </a:cubicBezTo>
                  <a:cubicBezTo>
                    <a:pt x="379" y="792"/>
                    <a:pt x="389" y="884"/>
                    <a:pt x="391" y="907"/>
                  </a:cubicBezTo>
                  <a:cubicBezTo>
                    <a:pt x="389" y="919"/>
                    <a:pt x="387" y="930"/>
                    <a:pt x="384" y="942"/>
                  </a:cubicBezTo>
                  <a:cubicBezTo>
                    <a:pt x="398" y="942"/>
                    <a:pt x="398" y="942"/>
                    <a:pt x="398" y="942"/>
                  </a:cubicBezTo>
                  <a:cubicBezTo>
                    <a:pt x="406" y="905"/>
                    <a:pt x="412" y="869"/>
                    <a:pt x="398" y="838"/>
                  </a:cubicBezTo>
                  <a:cubicBezTo>
                    <a:pt x="388" y="815"/>
                    <a:pt x="378" y="800"/>
                    <a:pt x="366" y="785"/>
                  </a:cubicBezTo>
                  <a:cubicBezTo>
                    <a:pt x="428" y="786"/>
                    <a:pt x="473" y="768"/>
                    <a:pt x="498" y="747"/>
                  </a:cubicBezTo>
                  <a:cubicBezTo>
                    <a:pt x="501" y="745"/>
                    <a:pt x="502" y="742"/>
                    <a:pt x="501" y="739"/>
                  </a:cubicBezTo>
                  <a:cubicBezTo>
                    <a:pt x="499" y="736"/>
                    <a:pt x="496" y="735"/>
                    <a:pt x="493" y="735"/>
                  </a:cubicBezTo>
                  <a:cubicBezTo>
                    <a:pt x="493" y="735"/>
                    <a:pt x="483" y="736"/>
                    <a:pt x="469" y="733"/>
                  </a:cubicBezTo>
                  <a:cubicBezTo>
                    <a:pt x="455" y="730"/>
                    <a:pt x="437" y="723"/>
                    <a:pt x="423" y="706"/>
                  </a:cubicBezTo>
                  <a:cubicBezTo>
                    <a:pt x="417" y="699"/>
                    <a:pt x="412" y="690"/>
                    <a:pt x="408" y="679"/>
                  </a:cubicBezTo>
                  <a:cubicBezTo>
                    <a:pt x="396" y="649"/>
                    <a:pt x="410" y="635"/>
                    <a:pt x="427" y="609"/>
                  </a:cubicBezTo>
                  <a:cubicBezTo>
                    <a:pt x="443" y="583"/>
                    <a:pt x="461" y="547"/>
                    <a:pt x="449" y="483"/>
                  </a:cubicBezTo>
                  <a:cubicBezTo>
                    <a:pt x="445" y="458"/>
                    <a:pt x="431" y="436"/>
                    <a:pt x="416" y="418"/>
                  </a:cubicBezTo>
                  <a:cubicBezTo>
                    <a:pt x="398" y="397"/>
                    <a:pt x="378" y="382"/>
                    <a:pt x="370" y="376"/>
                  </a:cubicBezTo>
                  <a:cubicBezTo>
                    <a:pt x="372" y="352"/>
                    <a:pt x="378" y="227"/>
                    <a:pt x="289" y="121"/>
                  </a:cubicBezTo>
                  <a:cubicBezTo>
                    <a:pt x="273" y="102"/>
                    <a:pt x="254" y="83"/>
                    <a:pt x="231" y="67"/>
                  </a:cubicBezTo>
                  <a:cubicBezTo>
                    <a:pt x="238" y="69"/>
                    <a:pt x="245" y="72"/>
                    <a:pt x="252" y="74"/>
                  </a:cubicBezTo>
                  <a:cubicBezTo>
                    <a:pt x="273" y="82"/>
                    <a:pt x="294" y="89"/>
                    <a:pt x="309" y="95"/>
                  </a:cubicBezTo>
                  <a:cubicBezTo>
                    <a:pt x="317" y="98"/>
                    <a:pt x="324" y="100"/>
                    <a:pt x="328" y="102"/>
                  </a:cubicBezTo>
                  <a:cubicBezTo>
                    <a:pt x="331" y="103"/>
                    <a:pt x="332" y="104"/>
                    <a:pt x="334" y="104"/>
                  </a:cubicBezTo>
                  <a:cubicBezTo>
                    <a:pt x="334" y="104"/>
                    <a:pt x="335" y="104"/>
                    <a:pt x="335" y="105"/>
                  </a:cubicBezTo>
                  <a:cubicBezTo>
                    <a:pt x="335" y="105"/>
                    <a:pt x="335" y="105"/>
                    <a:pt x="335" y="105"/>
                  </a:cubicBezTo>
                  <a:cubicBezTo>
                    <a:pt x="429" y="151"/>
                    <a:pt x="495" y="205"/>
                    <a:pt x="541" y="260"/>
                  </a:cubicBezTo>
                  <a:cubicBezTo>
                    <a:pt x="614" y="345"/>
                    <a:pt x="637" y="434"/>
                    <a:pt x="637" y="505"/>
                  </a:cubicBezTo>
                  <a:cubicBezTo>
                    <a:pt x="638" y="576"/>
                    <a:pt x="615" y="630"/>
                    <a:pt x="599" y="642"/>
                  </a:cubicBezTo>
                  <a:cubicBezTo>
                    <a:pt x="596" y="645"/>
                    <a:pt x="594" y="645"/>
                    <a:pt x="593" y="645"/>
                  </a:cubicBezTo>
                  <a:cubicBezTo>
                    <a:pt x="568" y="646"/>
                    <a:pt x="549" y="655"/>
                    <a:pt x="535" y="666"/>
                  </a:cubicBezTo>
                  <a:cubicBezTo>
                    <a:pt x="506" y="691"/>
                    <a:pt x="505" y="726"/>
                    <a:pt x="505" y="727"/>
                  </a:cubicBezTo>
                  <a:cubicBezTo>
                    <a:pt x="505" y="730"/>
                    <a:pt x="506" y="732"/>
                    <a:pt x="508" y="733"/>
                  </a:cubicBezTo>
                  <a:cubicBezTo>
                    <a:pt x="511" y="735"/>
                    <a:pt x="514" y="734"/>
                    <a:pt x="516" y="733"/>
                  </a:cubicBezTo>
                  <a:cubicBezTo>
                    <a:pt x="548" y="710"/>
                    <a:pt x="561" y="718"/>
                    <a:pt x="570" y="729"/>
                  </a:cubicBezTo>
                  <a:cubicBezTo>
                    <a:pt x="574" y="733"/>
                    <a:pt x="577" y="738"/>
                    <a:pt x="578" y="742"/>
                  </a:cubicBezTo>
                  <a:cubicBezTo>
                    <a:pt x="579" y="742"/>
                    <a:pt x="579" y="743"/>
                    <a:pt x="579" y="743"/>
                  </a:cubicBezTo>
                  <a:cubicBezTo>
                    <a:pt x="571" y="747"/>
                    <a:pt x="558" y="755"/>
                    <a:pt x="543" y="767"/>
                  </a:cubicBezTo>
                  <a:cubicBezTo>
                    <a:pt x="515" y="791"/>
                    <a:pt x="483" y="831"/>
                    <a:pt x="482" y="895"/>
                  </a:cubicBezTo>
                  <a:cubicBezTo>
                    <a:pt x="481" y="913"/>
                    <a:pt x="483" y="929"/>
                    <a:pt x="488" y="942"/>
                  </a:cubicBezTo>
                  <a:cubicBezTo>
                    <a:pt x="502" y="942"/>
                    <a:pt x="502" y="942"/>
                    <a:pt x="502" y="942"/>
                  </a:cubicBezTo>
                  <a:cubicBezTo>
                    <a:pt x="498" y="929"/>
                    <a:pt x="495" y="914"/>
                    <a:pt x="495" y="896"/>
                  </a:cubicBezTo>
                  <a:cubicBezTo>
                    <a:pt x="497" y="836"/>
                    <a:pt x="526" y="800"/>
                    <a:pt x="551" y="778"/>
                  </a:cubicBezTo>
                  <a:cubicBezTo>
                    <a:pt x="572" y="761"/>
                    <a:pt x="590" y="754"/>
                    <a:pt x="590" y="754"/>
                  </a:cubicBezTo>
                  <a:cubicBezTo>
                    <a:pt x="593" y="752"/>
                    <a:pt x="595" y="749"/>
                    <a:pt x="594" y="74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2" name="Freeform 7"/>
            <p:cNvSpPr>
              <a:spLocks/>
            </p:cNvSpPr>
            <p:nvPr/>
          </p:nvSpPr>
          <p:spPr bwMode="auto">
            <a:xfrm>
              <a:off x="2846388" y="5619750"/>
              <a:ext cx="819150" cy="349250"/>
            </a:xfrm>
            <a:custGeom>
              <a:avLst/>
              <a:gdLst>
                <a:gd name="T0" fmla="*/ 218 w 218"/>
                <a:gd name="T1" fmla="*/ 56 h 93"/>
                <a:gd name="T2" fmla="*/ 15 w 218"/>
                <a:gd name="T3" fmla="*/ 64 h 93"/>
                <a:gd name="T4" fmla="*/ 0 w 218"/>
                <a:gd name="T5" fmla="*/ 93 h 93"/>
                <a:gd name="T6" fmla="*/ 180 w 218"/>
                <a:gd name="T7" fmla="*/ 93 h 93"/>
                <a:gd name="T8" fmla="*/ 175 w 218"/>
                <a:gd name="T9" fmla="*/ 87 h 93"/>
                <a:gd name="T10" fmla="*/ 187 w 218"/>
                <a:gd name="T11" fmla="*/ 93 h 93"/>
                <a:gd name="T12" fmla="*/ 211 w 218"/>
                <a:gd name="T13" fmla="*/ 93 h 93"/>
                <a:gd name="T14" fmla="*/ 140 w 218"/>
                <a:gd name="T15" fmla="*/ 42 h 93"/>
                <a:gd name="T16" fmla="*/ 218 w 218"/>
                <a:gd name="T17" fmla="*/ 5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8" h="93">
                  <a:moveTo>
                    <a:pt x="218" y="56"/>
                  </a:moveTo>
                  <a:cubicBezTo>
                    <a:pt x="159" y="0"/>
                    <a:pt x="61" y="4"/>
                    <a:pt x="15" y="64"/>
                  </a:cubicBezTo>
                  <a:cubicBezTo>
                    <a:pt x="7" y="75"/>
                    <a:pt x="3" y="84"/>
                    <a:pt x="0" y="93"/>
                  </a:cubicBezTo>
                  <a:cubicBezTo>
                    <a:pt x="180" y="93"/>
                    <a:pt x="180" y="93"/>
                    <a:pt x="180" y="93"/>
                  </a:cubicBezTo>
                  <a:cubicBezTo>
                    <a:pt x="177" y="89"/>
                    <a:pt x="175" y="87"/>
                    <a:pt x="175" y="87"/>
                  </a:cubicBezTo>
                  <a:cubicBezTo>
                    <a:pt x="179" y="89"/>
                    <a:pt x="184" y="91"/>
                    <a:pt x="187" y="93"/>
                  </a:cubicBezTo>
                  <a:cubicBezTo>
                    <a:pt x="211" y="93"/>
                    <a:pt x="211" y="93"/>
                    <a:pt x="211" y="93"/>
                  </a:cubicBezTo>
                  <a:cubicBezTo>
                    <a:pt x="189" y="52"/>
                    <a:pt x="140" y="42"/>
                    <a:pt x="140" y="42"/>
                  </a:cubicBezTo>
                  <a:cubicBezTo>
                    <a:pt x="181" y="34"/>
                    <a:pt x="218" y="56"/>
                    <a:pt x="218" y="5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3" name="Freeform 8"/>
            <p:cNvSpPr>
              <a:spLocks/>
            </p:cNvSpPr>
            <p:nvPr/>
          </p:nvSpPr>
          <p:spPr bwMode="auto">
            <a:xfrm>
              <a:off x="412750" y="3887788"/>
              <a:ext cx="1311275" cy="2081213"/>
            </a:xfrm>
            <a:custGeom>
              <a:avLst/>
              <a:gdLst>
                <a:gd name="T0" fmla="*/ 251 w 349"/>
                <a:gd name="T1" fmla="*/ 297 h 554"/>
                <a:gd name="T2" fmla="*/ 185 w 349"/>
                <a:gd name="T3" fmla="*/ 299 h 554"/>
                <a:gd name="T4" fmla="*/ 211 w 349"/>
                <a:gd name="T5" fmla="*/ 289 h 554"/>
                <a:gd name="T6" fmla="*/ 211 w 349"/>
                <a:gd name="T7" fmla="*/ 289 h 554"/>
                <a:gd name="T8" fmla="*/ 277 w 349"/>
                <a:gd name="T9" fmla="*/ 293 h 554"/>
                <a:gd name="T10" fmla="*/ 268 w 349"/>
                <a:gd name="T11" fmla="*/ 289 h 554"/>
                <a:gd name="T12" fmla="*/ 309 w 349"/>
                <a:gd name="T13" fmla="*/ 280 h 554"/>
                <a:gd name="T14" fmla="*/ 337 w 349"/>
                <a:gd name="T15" fmla="*/ 205 h 554"/>
                <a:gd name="T16" fmla="*/ 331 w 349"/>
                <a:gd name="T17" fmla="*/ 219 h 554"/>
                <a:gd name="T18" fmla="*/ 322 w 349"/>
                <a:gd name="T19" fmla="*/ 169 h 554"/>
                <a:gd name="T20" fmla="*/ 318 w 349"/>
                <a:gd name="T21" fmla="*/ 194 h 554"/>
                <a:gd name="T22" fmla="*/ 291 w 349"/>
                <a:gd name="T23" fmla="*/ 136 h 554"/>
                <a:gd name="T24" fmla="*/ 285 w 349"/>
                <a:gd name="T25" fmla="*/ 266 h 554"/>
                <a:gd name="T26" fmla="*/ 230 w 349"/>
                <a:gd name="T27" fmla="*/ 264 h 554"/>
                <a:gd name="T28" fmla="*/ 177 w 349"/>
                <a:gd name="T29" fmla="*/ 141 h 554"/>
                <a:gd name="T30" fmla="*/ 319 w 349"/>
                <a:gd name="T31" fmla="*/ 2 h 554"/>
                <a:gd name="T32" fmla="*/ 209 w 349"/>
                <a:gd name="T33" fmla="*/ 50 h 554"/>
                <a:gd name="T34" fmla="*/ 145 w 349"/>
                <a:gd name="T35" fmla="*/ 59 h 554"/>
                <a:gd name="T36" fmla="*/ 170 w 349"/>
                <a:gd name="T37" fmla="*/ 66 h 554"/>
                <a:gd name="T38" fmla="*/ 134 w 349"/>
                <a:gd name="T39" fmla="*/ 65 h 554"/>
                <a:gd name="T40" fmla="*/ 160 w 349"/>
                <a:gd name="T41" fmla="*/ 75 h 554"/>
                <a:gd name="T42" fmla="*/ 115 w 349"/>
                <a:gd name="T43" fmla="*/ 75 h 554"/>
                <a:gd name="T44" fmla="*/ 164 w 349"/>
                <a:gd name="T45" fmla="*/ 87 h 554"/>
                <a:gd name="T46" fmla="*/ 101 w 349"/>
                <a:gd name="T47" fmla="*/ 91 h 554"/>
                <a:gd name="T48" fmla="*/ 159 w 349"/>
                <a:gd name="T49" fmla="*/ 105 h 554"/>
                <a:gd name="T50" fmla="*/ 155 w 349"/>
                <a:gd name="T51" fmla="*/ 109 h 554"/>
                <a:gd name="T52" fmla="*/ 0 w 349"/>
                <a:gd name="T53" fmla="*/ 73 h 554"/>
                <a:gd name="T54" fmla="*/ 0 w 349"/>
                <a:gd name="T55" fmla="*/ 91 h 554"/>
                <a:gd name="T56" fmla="*/ 147 w 349"/>
                <a:gd name="T57" fmla="*/ 128 h 554"/>
                <a:gd name="T58" fmla="*/ 197 w 349"/>
                <a:gd name="T59" fmla="*/ 279 h 554"/>
                <a:gd name="T60" fmla="*/ 197 w 349"/>
                <a:gd name="T61" fmla="*/ 279 h 554"/>
                <a:gd name="T62" fmla="*/ 111 w 349"/>
                <a:gd name="T63" fmla="*/ 326 h 554"/>
                <a:gd name="T64" fmla="*/ 71 w 349"/>
                <a:gd name="T65" fmla="*/ 554 h 554"/>
                <a:gd name="T66" fmla="*/ 87 w 349"/>
                <a:gd name="T67" fmla="*/ 554 h 554"/>
                <a:gd name="T68" fmla="*/ 72 w 349"/>
                <a:gd name="T69" fmla="*/ 402 h 554"/>
                <a:gd name="T70" fmla="*/ 251 w 349"/>
                <a:gd name="T71" fmla="*/ 297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49" h="554">
                  <a:moveTo>
                    <a:pt x="251" y="297"/>
                  </a:moveTo>
                  <a:cubicBezTo>
                    <a:pt x="224" y="295"/>
                    <a:pt x="203" y="296"/>
                    <a:pt x="185" y="299"/>
                  </a:cubicBezTo>
                  <a:cubicBezTo>
                    <a:pt x="193" y="295"/>
                    <a:pt x="202" y="292"/>
                    <a:pt x="211" y="289"/>
                  </a:cubicBezTo>
                  <a:cubicBezTo>
                    <a:pt x="211" y="289"/>
                    <a:pt x="211" y="289"/>
                    <a:pt x="211" y="289"/>
                  </a:cubicBezTo>
                  <a:cubicBezTo>
                    <a:pt x="227" y="286"/>
                    <a:pt x="250" y="286"/>
                    <a:pt x="277" y="293"/>
                  </a:cubicBezTo>
                  <a:cubicBezTo>
                    <a:pt x="277" y="293"/>
                    <a:pt x="274" y="292"/>
                    <a:pt x="268" y="289"/>
                  </a:cubicBezTo>
                  <a:cubicBezTo>
                    <a:pt x="278" y="290"/>
                    <a:pt x="291" y="289"/>
                    <a:pt x="309" y="280"/>
                  </a:cubicBezTo>
                  <a:cubicBezTo>
                    <a:pt x="349" y="260"/>
                    <a:pt x="337" y="205"/>
                    <a:pt x="337" y="205"/>
                  </a:cubicBezTo>
                  <a:cubicBezTo>
                    <a:pt x="336" y="214"/>
                    <a:pt x="333" y="218"/>
                    <a:pt x="331" y="219"/>
                  </a:cubicBezTo>
                  <a:cubicBezTo>
                    <a:pt x="332" y="193"/>
                    <a:pt x="322" y="169"/>
                    <a:pt x="322" y="169"/>
                  </a:cubicBezTo>
                  <a:cubicBezTo>
                    <a:pt x="326" y="186"/>
                    <a:pt x="321" y="192"/>
                    <a:pt x="318" y="194"/>
                  </a:cubicBezTo>
                  <a:cubicBezTo>
                    <a:pt x="310" y="164"/>
                    <a:pt x="291" y="136"/>
                    <a:pt x="291" y="136"/>
                  </a:cubicBezTo>
                  <a:cubicBezTo>
                    <a:pt x="291" y="136"/>
                    <a:pt x="342" y="240"/>
                    <a:pt x="285" y="266"/>
                  </a:cubicBezTo>
                  <a:cubicBezTo>
                    <a:pt x="263" y="275"/>
                    <a:pt x="245" y="272"/>
                    <a:pt x="230" y="264"/>
                  </a:cubicBezTo>
                  <a:cubicBezTo>
                    <a:pt x="201" y="239"/>
                    <a:pt x="170" y="199"/>
                    <a:pt x="177" y="141"/>
                  </a:cubicBezTo>
                  <a:cubicBezTo>
                    <a:pt x="190" y="28"/>
                    <a:pt x="319" y="2"/>
                    <a:pt x="319" y="2"/>
                  </a:cubicBezTo>
                  <a:cubicBezTo>
                    <a:pt x="319" y="2"/>
                    <a:pt x="269" y="0"/>
                    <a:pt x="209" y="50"/>
                  </a:cubicBezTo>
                  <a:cubicBezTo>
                    <a:pt x="172" y="68"/>
                    <a:pt x="145" y="59"/>
                    <a:pt x="145" y="59"/>
                  </a:cubicBezTo>
                  <a:cubicBezTo>
                    <a:pt x="154" y="64"/>
                    <a:pt x="162" y="66"/>
                    <a:pt x="170" y="66"/>
                  </a:cubicBezTo>
                  <a:cubicBezTo>
                    <a:pt x="160" y="68"/>
                    <a:pt x="148" y="68"/>
                    <a:pt x="134" y="65"/>
                  </a:cubicBezTo>
                  <a:cubicBezTo>
                    <a:pt x="134" y="65"/>
                    <a:pt x="144" y="72"/>
                    <a:pt x="160" y="75"/>
                  </a:cubicBezTo>
                  <a:cubicBezTo>
                    <a:pt x="148" y="78"/>
                    <a:pt x="133" y="79"/>
                    <a:pt x="115" y="75"/>
                  </a:cubicBezTo>
                  <a:cubicBezTo>
                    <a:pt x="115" y="75"/>
                    <a:pt x="137" y="89"/>
                    <a:pt x="164" y="87"/>
                  </a:cubicBezTo>
                  <a:cubicBezTo>
                    <a:pt x="149" y="94"/>
                    <a:pt x="129" y="98"/>
                    <a:pt x="101" y="91"/>
                  </a:cubicBezTo>
                  <a:cubicBezTo>
                    <a:pt x="101" y="91"/>
                    <a:pt x="127" y="109"/>
                    <a:pt x="159" y="105"/>
                  </a:cubicBezTo>
                  <a:cubicBezTo>
                    <a:pt x="158" y="106"/>
                    <a:pt x="156" y="108"/>
                    <a:pt x="155" y="109"/>
                  </a:cubicBezTo>
                  <a:cubicBezTo>
                    <a:pt x="110" y="133"/>
                    <a:pt x="44" y="114"/>
                    <a:pt x="0" y="73"/>
                  </a:cubicBezTo>
                  <a:cubicBezTo>
                    <a:pt x="0" y="91"/>
                    <a:pt x="0" y="91"/>
                    <a:pt x="0" y="91"/>
                  </a:cubicBezTo>
                  <a:cubicBezTo>
                    <a:pt x="43" y="126"/>
                    <a:pt x="100" y="144"/>
                    <a:pt x="147" y="128"/>
                  </a:cubicBezTo>
                  <a:cubicBezTo>
                    <a:pt x="139" y="154"/>
                    <a:pt x="136" y="207"/>
                    <a:pt x="197" y="279"/>
                  </a:cubicBezTo>
                  <a:cubicBezTo>
                    <a:pt x="197" y="279"/>
                    <a:pt x="197" y="279"/>
                    <a:pt x="197" y="279"/>
                  </a:cubicBezTo>
                  <a:cubicBezTo>
                    <a:pt x="162" y="291"/>
                    <a:pt x="133" y="308"/>
                    <a:pt x="111" y="326"/>
                  </a:cubicBezTo>
                  <a:cubicBezTo>
                    <a:pt x="33" y="393"/>
                    <a:pt x="34" y="491"/>
                    <a:pt x="71" y="554"/>
                  </a:cubicBezTo>
                  <a:cubicBezTo>
                    <a:pt x="87" y="554"/>
                    <a:pt x="87" y="554"/>
                    <a:pt x="87" y="554"/>
                  </a:cubicBezTo>
                  <a:cubicBezTo>
                    <a:pt x="61" y="514"/>
                    <a:pt x="50" y="455"/>
                    <a:pt x="72" y="402"/>
                  </a:cubicBezTo>
                  <a:cubicBezTo>
                    <a:pt x="125" y="296"/>
                    <a:pt x="251" y="297"/>
                    <a:pt x="251" y="29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4" name="Freeform 9"/>
            <p:cNvSpPr>
              <a:spLocks/>
            </p:cNvSpPr>
            <p:nvPr/>
          </p:nvSpPr>
          <p:spPr bwMode="auto">
            <a:xfrm>
              <a:off x="3011488" y="3406775"/>
              <a:ext cx="15875" cy="19050"/>
            </a:xfrm>
            <a:custGeom>
              <a:avLst/>
              <a:gdLst>
                <a:gd name="T0" fmla="*/ 4 w 4"/>
                <a:gd name="T1" fmla="*/ 5 h 5"/>
                <a:gd name="T2" fmla="*/ 0 w 4"/>
                <a:gd name="T3" fmla="*/ 0 h 5"/>
                <a:gd name="T4" fmla="*/ 4 w 4"/>
                <a:gd name="T5" fmla="*/ 5 h 5"/>
              </a:gdLst>
              <a:ahLst/>
              <a:cxnLst>
                <a:cxn ang="0">
                  <a:pos x="T0" y="T1"/>
                </a:cxn>
                <a:cxn ang="0">
                  <a:pos x="T2" y="T3"/>
                </a:cxn>
                <a:cxn ang="0">
                  <a:pos x="T4" y="T5"/>
                </a:cxn>
              </a:cxnLst>
              <a:rect l="0" t="0" r="r" b="b"/>
              <a:pathLst>
                <a:path w="4" h="5">
                  <a:moveTo>
                    <a:pt x="4" y="5"/>
                  </a:moveTo>
                  <a:cubicBezTo>
                    <a:pt x="2" y="2"/>
                    <a:pt x="0" y="0"/>
                    <a:pt x="0" y="0"/>
                  </a:cubicBezTo>
                  <a:cubicBezTo>
                    <a:pt x="1" y="1"/>
                    <a:pt x="3" y="3"/>
                    <a:pt x="4" y="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5" name="Freeform 10"/>
            <p:cNvSpPr>
              <a:spLocks/>
            </p:cNvSpPr>
            <p:nvPr/>
          </p:nvSpPr>
          <p:spPr bwMode="auto">
            <a:xfrm>
              <a:off x="762000" y="5360988"/>
              <a:ext cx="965200" cy="608013"/>
            </a:xfrm>
            <a:custGeom>
              <a:avLst/>
              <a:gdLst>
                <a:gd name="T0" fmla="*/ 131 w 257"/>
                <a:gd name="T1" fmla="*/ 7 h 162"/>
                <a:gd name="T2" fmla="*/ 51 w 257"/>
                <a:gd name="T3" fmla="*/ 156 h 162"/>
                <a:gd name="T4" fmla="*/ 56 w 257"/>
                <a:gd name="T5" fmla="*/ 162 h 162"/>
                <a:gd name="T6" fmla="*/ 109 w 257"/>
                <a:gd name="T7" fmla="*/ 162 h 162"/>
                <a:gd name="T8" fmla="*/ 102 w 257"/>
                <a:gd name="T9" fmla="*/ 155 h 162"/>
                <a:gd name="T10" fmla="*/ 92 w 257"/>
                <a:gd name="T11" fmla="*/ 119 h 162"/>
                <a:gd name="T12" fmla="*/ 122 w 257"/>
                <a:gd name="T13" fmla="*/ 91 h 162"/>
                <a:gd name="T14" fmla="*/ 156 w 257"/>
                <a:gd name="T15" fmla="*/ 107 h 162"/>
                <a:gd name="T16" fmla="*/ 174 w 257"/>
                <a:gd name="T17" fmla="*/ 162 h 162"/>
                <a:gd name="T18" fmla="*/ 256 w 257"/>
                <a:gd name="T19" fmla="*/ 162 h 162"/>
                <a:gd name="T20" fmla="*/ 254 w 257"/>
                <a:gd name="T21" fmla="*/ 117 h 162"/>
                <a:gd name="T22" fmla="*/ 131 w 257"/>
                <a:gd name="T23" fmla="*/ 7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7" h="162">
                  <a:moveTo>
                    <a:pt x="131" y="7"/>
                  </a:moveTo>
                  <a:cubicBezTo>
                    <a:pt x="59" y="0"/>
                    <a:pt x="0" y="95"/>
                    <a:pt x="51" y="156"/>
                  </a:cubicBezTo>
                  <a:cubicBezTo>
                    <a:pt x="53" y="158"/>
                    <a:pt x="54" y="160"/>
                    <a:pt x="56" y="162"/>
                  </a:cubicBezTo>
                  <a:cubicBezTo>
                    <a:pt x="109" y="162"/>
                    <a:pt x="109" y="162"/>
                    <a:pt x="109" y="162"/>
                  </a:cubicBezTo>
                  <a:cubicBezTo>
                    <a:pt x="106" y="160"/>
                    <a:pt x="104" y="158"/>
                    <a:pt x="102" y="155"/>
                  </a:cubicBezTo>
                  <a:cubicBezTo>
                    <a:pt x="91" y="143"/>
                    <a:pt x="89" y="130"/>
                    <a:pt x="92" y="119"/>
                  </a:cubicBezTo>
                  <a:cubicBezTo>
                    <a:pt x="98" y="106"/>
                    <a:pt x="110" y="96"/>
                    <a:pt x="122" y="91"/>
                  </a:cubicBezTo>
                  <a:cubicBezTo>
                    <a:pt x="133" y="90"/>
                    <a:pt x="145" y="94"/>
                    <a:pt x="156" y="107"/>
                  </a:cubicBezTo>
                  <a:cubicBezTo>
                    <a:pt x="173" y="127"/>
                    <a:pt x="176" y="144"/>
                    <a:pt x="174" y="162"/>
                  </a:cubicBezTo>
                  <a:cubicBezTo>
                    <a:pt x="256" y="162"/>
                    <a:pt x="256" y="162"/>
                    <a:pt x="256" y="162"/>
                  </a:cubicBezTo>
                  <a:cubicBezTo>
                    <a:pt x="257" y="148"/>
                    <a:pt x="256" y="133"/>
                    <a:pt x="254" y="117"/>
                  </a:cubicBezTo>
                  <a:cubicBezTo>
                    <a:pt x="245" y="47"/>
                    <a:pt x="182" y="10"/>
                    <a:pt x="131" y="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6" name="Freeform 11"/>
            <p:cNvSpPr>
              <a:spLocks/>
            </p:cNvSpPr>
            <p:nvPr/>
          </p:nvSpPr>
          <p:spPr bwMode="auto">
            <a:xfrm>
              <a:off x="3976688" y="4910138"/>
              <a:ext cx="203200" cy="428625"/>
            </a:xfrm>
            <a:custGeom>
              <a:avLst/>
              <a:gdLst>
                <a:gd name="T0" fmla="*/ 21 w 54"/>
                <a:gd name="T1" fmla="*/ 11 h 114"/>
                <a:gd name="T2" fmla="*/ 9 w 54"/>
                <a:gd name="T3" fmla="*/ 28 h 114"/>
                <a:gd name="T4" fmla="*/ 14 w 54"/>
                <a:gd name="T5" fmla="*/ 32 h 114"/>
                <a:gd name="T6" fmla="*/ 20 w 54"/>
                <a:gd name="T7" fmla="*/ 113 h 114"/>
                <a:gd name="T8" fmla="*/ 29 w 54"/>
                <a:gd name="T9" fmla="*/ 88 h 114"/>
                <a:gd name="T10" fmla="*/ 24 w 54"/>
                <a:gd name="T11" fmla="*/ 114 h 114"/>
                <a:gd name="T12" fmla="*/ 21 w 54"/>
                <a:gd name="T13" fmla="*/ 11 h 114"/>
              </a:gdLst>
              <a:ahLst/>
              <a:cxnLst>
                <a:cxn ang="0">
                  <a:pos x="T0" y="T1"/>
                </a:cxn>
                <a:cxn ang="0">
                  <a:pos x="T2" y="T3"/>
                </a:cxn>
                <a:cxn ang="0">
                  <a:pos x="T4" y="T5"/>
                </a:cxn>
                <a:cxn ang="0">
                  <a:pos x="T6" y="T7"/>
                </a:cxn>
                <a:cxn ang="0">
                  <a:pos x="T8" y="T9"/>
                </a:cxn>
                <a:cxn ang="0">
                  <a:pos x="T10" y="T11"/>
                </a:cxn>
                <a:cxn ang="0">
                  <a:pos x="T12" y="T13"/>
                </a:cxn>
              </a:cxnLst>
              <a:rect l="0" t="0" r="r" b="b"/>
              <a:pathLst>
                <a:path w="54" h="114">
                  <a:moveTo>
                    <a:pt x="21" y="11"/>
                  </a:moveTo>
                  <a:cubicBezTo>
                    <a:pt x="2" y="0"/>
                    <a:pt x="0" y="22"/>
                    <a:pt x="9" y="28"/>
                  </a:cubicBezTo>
                  <a:cubicBezTo>
                    <a:pt x="11" y="29"/>
                    <a:pt x="12" y="30"/>
                    <a:pt x="14" y="32"/>
                  </a:cubicBezTo>
                  <a:cubicBezTo>
                    <a:pt x="35" y="54"/>
                    <a:pt x="20" y="113"/>
                    <a:pt x="20" y="113"/>
                  </a:cubicBezTo>
                  <a:cubicBezTo>
                    <a:pt x="24" y="104"/>
                    <a:pt x="26" y="96"/>
                    <a:pt x="29" y="88"/>
                  </a:cubicBezTo>
                  <a:cubicBezTo>
                    <a:pt x="27" y="103"/>
                    <a:pt x="24" y="114"/>
                    <a:pt x="24" y="114"/>
                  </a:cubicBezTo>
                  <a:cubicBezTo>
                    <a:pt x="54" y="39"/>
                    <a:pt x="39" y="22"/>
                    <a:pt x="21" y="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7" name="Freeform 12"/>
            <p:cNvSpPr>
              <a:spLocks/>
            </p:cNvSpPr>
            <p:nvPr/>
          </p:nvSpPr>
          <p:spPr bwMode="auto">
            <a:xfrm>
              <a:off x="412750" y="4421188"/>
              <a:ext cx="315913" cy="1041400"/>
            </a:xfrm>
            <a:custGeom>
              <a:avLst/>
              <a:gdLst>
                <a:gd name="T0" fmla="*/ 17 w 84"/>
                <a:gd name="T1" fmla="*/ 20 h 277"/>
                <a:gd name="T2" fmla="*/ 9 w 84"/>
                <a:gd name="T3" fmla="*/ 10 h 277"/>
                <a:gd name="T4" fmla="*/ 0 w 84"/>
                <a:gd name="T5" fmla="*/ 0 h 277"/>
                <a:gd name="T6" fmla="*/ 0 w 84"/>
                <a:gd name="T7" fmla="*/ 21 h 277"/>
                <a:gd name="T8" fmla="*/ 7 w 84"/>
                <a:gd name="T9" fmla="*/ 28 h 277"/>
                <a:gd name="T10" fmla="*/ 34 w 84"/>
                <a:gd name="T11" fmla="*/ 199 h 277"/>
                <a:gd name="T12" fmla="*/ 0 w 84"/>
                <a:gd name="T13" fmla="*/ 256 h 277"/>
                <a:gd name="T14" fmla="*/ 0 w 84"/>
                <a:gd name="T15" fmla="*/ 277 h 277"/>
                <a:gd name="T16" fmla="*/ 47 w 84"/>
                <a:gd name="T17" fmla="*/ 204 h 277"/>
                <a:gd name="T18" fmla="*/ 17 w 84"/>
                <a:gd name="T19" fmla="*/ 2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 h="277">
                  <a:moveTo>
                    <a:pt x="17" y="20"/>
                  </a:moveTo>
                  <a:cubicBezTo>
                    <a:pt x="12" y="13"/>
                    <a:pt x="9" y="10"/>
                    <a:pt x="9" y="10"/>
                  </a:cubicBezTo>
                  <a:cubicBezTo>
                    <a:pt x="6" y="7"/>
                    <a:pt x="3" y="3"/>
                    <a:pt x="0" y="0"/>
                  </a:cubicBezTo>
                  <a:cubicBezTo>
                    <a:pt x="0" y="21"/>
                    <a:pt x="0" y="21"/>
                    <a:pt x="0" y="21"/>
                  </a:cubicBezTo>
                  <a:cubicBezTo>
                    <a:pt x="1" y="22"/>
                    <a:pt x="3" y="24"/>
                    <a:pt x="7" y="28"/>
                  </a:cubicBezTo>
                  <a:cubicBezTo>
                    <a:pt x="26" y="51"/>
                    <a:pt x="69" y="114"/>
                    <a:pt x="34" y="199"/>
                  </a:cubicBezTo>
                  <a:cubicBezTo>
                    <a:pt x="25" y="221"/>
                    <a:pt x="13" y="240"/>
                    <a:pt x="0" y="256"/>
                  </a:cubicBezTo>
                  <a:cubicBezTo>
                    <a:pt x="0" y="277"/>
                    <a:pt x="0" y="277"/>
                    <a:pt x="0" y="277"/>
                  </a:cubicBezTo>
                  <a:cubicBezTo>
                    <a:pt x="19" y="257"/>
                    <a:pt x="35" y="233"/>
                    <a:pt x="47" y="204"/>
                  </a:cubicBezTo>
                  <a:cubicBezTo>
                    <a:pt x="84" y="112"/>
                    <a:pt x="38" y="43"/>
                    <a:pt x="17" y="2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8" name="Freeform 13"/>
            <p:cNvSpPr>
              <a:spLocks/>
            </p:cNvSpPr>
            <p:nvPr/>
          </p:nvSpPr>
          <p:spPr bwMode="auto">
            <a:xfrm>
              <a:off x="6875463" y="5762625"/>
              <a:ext cx="762000" cy="206375"/>
            </a:xfrm>
            <a:custGeom>
              <a:avLst/>
              <a:gdLst>
                <a:gd name="T0" fmla="*/ 13 w 203"/>
                <a:gd name="T1" fmla="*/ 41 h 55"/>
                <a:gd name="T2" fmla="*/ 0 w 203"/>
                <a:gd name="T3" fmla="*/ 55 h 55"/>
                <a:gd name="T4" fmla="*/ 67 w 203"/>
                <a:gd name="T5" fmla="*/ 55 h 55"/>
                <a:gd name="T6" fmla="*/ 164 w 203"/>
                <a:gd name="T7" fmla="*/ 55 h 55"/>
                <a:gd name="T8" fmla="*/ 203 w 203"/>
                <a:gd name="T9" fmla="*/ 55 h 55"/>
                <a:gd name="T10" fmla="*/ 13 w 203"/>
                <a:gd name="T11" fmla="*/ 41 h 55"/>
              </a:gdLst>
              <a:ahLst/>
              <a:cxnLst>
                <a:cxn ang="0">
                  <a:pos x="T0" y="T1"/>
                </a:cxn>
                <a:cxn ang="0">
                  <a:pos x="T2" y="T3"/>
                </a:cxn>
                <a:cxn ang="0">
                  <a:pos x="T4" y="T5"/>
                </a:cxn>
                <a:cxn ang="0">
                  <a:pos x="T6" y="T7"/>
                </a:cxn>
                <a:cxn ang="0">
                  <a:pos x="T8" y="T9"/>
                </a:cxn>
                <a:cxn ang="0">
                  <a:pos x="T10" y="T11"/>
                </a:cxn>
              </a:cxnLst>
              <a:rect l="0" t="0" r="r" b="b"/>
              <a:pathLst>
                <a:path w="203" h="55">
                  <a:moveTo>
                    <a:pt x="13" y="41"/>
                  </a:moveTo>
                  <a:cubicBezTo>
                    <a:pt x="8" y="46"/>
                    <a:pt x="3" y="50"/>
                    <a:pt x="0" y="55"/>
                  </a:cubicBezTo>
                  <a:cubicBezTo>
                    <a:pt x="67" y="55"/>
                    <a:pt x="67" y="55"/>
                    <a:pt x="67" y="55"/>
                  </a:cubicBezTo>
                  <a:cubicBezTo>
                    <a:pt x="89" y="38"/>
                    <a:pt x="123" y="32"/>
                    <a:pt x="164" y="55"/>
                  </a:cubicBezTo>
                  <a:cubicBezTo>
                    <a:pt x="203" y="55"/>
                    <a:pt x="203" y="55"/>
                    <a:pt x="203" y="55"/>
                  </a:cubicBezTo>
                  <a:cubicBezTo>
                    <a:pt x="119" y="0"/>
                    <a:pt x="63" y="0"/>
                    <a:pt x="13" y="4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29" name="Freeform 14"/>
            <p:cNvSpPr>
              <a:spLocks/>
            </p:cNvSpPr>
            <p:nvPr/>
          </p:nvSpPr>
          <p:spPr bwMode="auto">
            <a:xfrm>
              <a:off x="5159375" y="4338638"/>
              <a:ext cx="3578225" cy="1630363"/>
            </a:xfrm>
            <a:custGeom>
              <a:avLst/>
              <a:gdLst>
                <a:gd name="T0" fmla="*/ 659 w 953"/>
                <a:gd name="T1" fmla="*/ 311 h 434"/>
                <a:gd name="T2" fmla="*/ 0 w 953"/>
                <a:gd name="T3" fmla="*/ 0 h 434"/>
                <a:gd name="T4" fmla="*/ 290 w 953"/>
                <a:gd name="T5" fmla="*/ 191 h 434"/>
                <a:gd name="T6" fmla="*/ 153 w 953"/>
                <a:gd name="T7" fmla="*/ 160 h 434"/>
                <a:gd name="T8" fmla="*/ 479 w 953"/>
                <a:gd name="T9" fmla="*/ 320 h 434"/>
                <a:gd name="T10" fmla="*/ 404 w 953"/>
                <a:gd name="T11" fmla="*/ 367 h 434"/>
                <a:gd name="T12" fmla="*/ 541 w 953"/>
                <a:gd name="T13" fmla="*/ 345 h 434"/>
                <a:gd name="T14" fmla="*/ 460 w 953"/>
                <a:gd name="T15" fmla="*/ 377 h 434"/>
                <a:gd name="T16" fmla="*/ 657 w 953"/>
                <a:gd name="T17" fmla="*/ 398 h 434"/>
                <a:gd name="T18" fmla="*/ 574 w 953"/>
                <a:gd name="T19" fmla="*/ 384 h 434"/>
                <a:gd name="T20" fmla="*/ 702 w 953"/>
                <a:gd name="T21" fmla="*/ 434 h 434"/>
                <a:gd name="T22" fmla="*/ 807 w 953"/>
                <a:gd name="T23" fmla="*/ 434 h 434"/>
                <a:gd name="T24" fmla="*/ 706 w 953"/>
                <a:gd name="T25" fmla="*/ 365 h 434"/>
                <a:gd name="T26" fmla="*/ 953 w 953"/>
                <a:gd name="T27" fmla="*/ 334 h 434"/>
                <a:gd name="T28" fmla="*/ 953 w 953"/>
                <a:gd name="T29" fmla="*/ 303 h 434"/>
                <a:gd name="T30" fmla="*/ 659 w 953"/>
                <a:gd name="T31" fmla="*/ 31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53" h="434">
                  <a:moveTo>
                    <a:pt x="659" y="311"/>
                  </a:moveTo>
                  <a:cubicBezTo>
                    <a:pt x="409" y="244"/>
                    <a:pt x="191" y="137"/>
                    <a:pt x="0" y="0"/>
                  </a:cubicBezTo>
                  <a:cubicBezTo>
                    <a:pt x="0" y="0"/>
                    <a:pt x="131" y="101"/>
                    <a:pt x="290" y="191"/>
                  </a:cubicBezTo>
                  <a:cubicBezTo>
                    <a:pt x="221" y="171"/>
                    <a:pt x="153" y="160"/>
                    <a:pt x="153" y="160"/>
                  </a:cubicBezTo>
                  <a:cubicBezTo>
                    <a:pt x="278" y="181"/>
                    <a:pt x="479" y="320"/>
                    <a:pt x="479" y="320"/>
                  </a:cubicBezTo>
                  <a:cubicBezTo>
                    <a:pt x="432" y="335"/>
                    <a:pt x="404" y="367"/>
                    <a:pt x="404" y="367"/>
                  </a:cubicBezTo>
                  <a:cubicBezTo>
                    <a:pt x="455" y="329"/>
                    <a:pt x="541" y="345"/>
                    <a:pt x="541" y="345"/>
                  </a:cubicBezTo>
                  <a:cubicBezTo>
                    <a:pt x="482" y="342"/>
                    <a:pt x="460" y="377"/>
                    <a:pt x="460" y="377"/>
                  </a:cubicBezTo>
                  <a:cubicBezTo>
                    <a:pt x="492" y="354"/>
                    <a:pt x="579" y="357"/>
                    <a:pt x="657" y="398"/>
                  </a:cubicBezTo>
                  <a:cubicBezTo>
                    <a:pt x="612" y="384"/>
                    <a:pt x="574" y="384"/>
                    <a:pt x="574" y="384"/>
                  </a:cubicBezTo>
                  <a:cubicBezTo>
                    <a:pt x="639" y="391"/>
                    <a:pt x="669" y="409"/>
                    <a:pt x="702" y="434"/>
                  </a:cubicBezTo>
                  <a:cubicBezTo>
                    <a:pt x="807" y="434"/>
                    <a:pt x="807" y="434"/>
                    <a:pt x="807" y="434"/>
                  </a:cubicBezTo>
                  <a:cubicBezTo>
                    <a:pt x="766" y="413"/>
                    <a:pt x="727" y="388"/>
                    <a:pt x="706" y="365"/>
                  </a:cubicBezTo>
                  <a:cubicBezTo>
                    <a:pt x="744" y="369"/>
                    <a:pt x="840" y="373"/>
                    <a:pt x="953" y="334"/>
                  </a:cubicBezTo>
                  <a:cubicBezTo>
                    <a:pt x="953" y="303"/>
                    <a:pt x="953" y="303"/>
                    <a:pt x="953" y="303"/>
                  </a:cubicBezTo>
                  <a:cubicBezTo>
                    <a:pt x="870" y="327"/>
                    <a:pt x="767" y="339"/>
                    <a:pt x="659" y="31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0" name="Freeform 15"/>
            <p:cNvSpPr>
              <a:spLocks/>
            </p:cNvSpPr>
            <p:nvPr/>
          </p:nvSpPr>
          <p:spPr bwMode="auto">
            <a:xfrm>
              <a:off x="6372225" y="5830888"/>
              <a:ext cx="68263" cy="138113"/>
            </a:xfrm>
            <a:custGeom>
              <a:avLst/>
              <a:gdLst>
                <a:gd name="T0" fmla="*/ 10 w 18"/>
                <a:gd name="T1" fmla="*/ 0 h 37"/>
                <a:gd name="T2" fmla="*/ 1 w 18"/>
                <a:gd name="T3" fmla="*/ 37 h 37"/>
                <a:gd name="T4" fmla="*/ 0 w 18"/>
                <a:gd name="T5" fmla="*/ 37 h 37"/>
                <a:gd name="T6" fmla="*/ 15 w 18"/>
                <a:gd name="T7" fmla="*/ 37 h 37"/>
                <a:gd name="T8" fmla="*/ 18 w 18"/>
                <a:gd name="T9" fmla="*/ 31 h 37"/>
                <a:gd name="T10" fmla="*/ 10 w 18"/>
                <a:gd name="T11" fmla="*/ 0 h 37"/>
              </a:gdLst>
              <a:ahLst/>
              <a:cxnLst>
                <a:cxn ang="0">
                  <a:pos x="T0" y="T1"/>
                </a:cxn>
                <a:cxn ang="0">
                  <a:pos x="T2" y="T3"/>
                </a:cxn>
                <a:cxn ang="0">
                  <a:pos x="T4" y="T5"/>
                </a:cxn>
                <a:cxn ang="0">
                  <a:pos x="T6" y="T7"/>
                </a:cxn>
                <a:cxn ang="0">
                  <a:pos x="T8" y="T9"/>
                </a:cxn>
                <a:cxn ang="0">
                  <a:pos x="T10" y="T11"/>
                </a:cxn>
              </a:cxnLst>
              <a:rect l="0" t="0" r="r" b="b"/>
              <a:pathLst>
                <a:path w="18" h="37">
                  <a:moveTo>
                    <a:pt x="10" y="0"/>
                  </a:moveTo>
                  <a:cubicBezTo>
                    <a:pt x="10" y="0"/>
                    <a:pt x="4" y="23"/>
                    <a:pt x="1" y="37"/>
                  </a:cubicBezTo>
                  <a:cubicBezTo>
                    <a:pt x="0" y="37"/>
                    <a:pt x="0" y="37"/>
                    <a:pt x="0" y="37"/>
                  </a:cubicBezTo>
                  <a:cubicBezTo>
                    <a:pt x="15" y="37"/>
                    <a:pt x="15" y="37"/>
                    <a:pt x="15" y="37"/>
                  </a:cubicBezTo>
                  <a:cubicBezTo>
                    <a:pt x="18" y="31"/>
                    <a:pt x="18" y="31"/>
                    <a:pt x="18" y="31"/>
                  </a:cubicBezTo>
                  <a:cubicBezTo>
                    <a:pt x="11" y="25"/>
                    <a:pt x="10" y="0"/>
                    <a:pt x="1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1" name="Freeform 16"/>
            <p:cNvSpPr>
              <a:spLocks/>
            </p:cNvSpPr>
            <p:nvPr/>
          </p:nvSpPr>
          <p:spPr bwMode="auto">
            <a:xfrm>
              <a:off x="6300788" y="5880100"/>
              <a:ext cx="60325" cy="88900"/>
            </a:xfrm>
            <a:custGeom>
              <a:avLst/>
              <a:gdLst>
                <a:gd name="T0" fmla="*/ 0 w 16"/>
                <a:gd name="T1" fmla="*/ 24 h 24"/>
                <a:gd name="T2" fmla="*/ 16 w 16"/>
                <a:gd name="T3" fmla="*/ 24 h 24"/>
                <a:gd name="T4" fmla="*/ 10 w 16"/>
                <a:gd name="T5" fmla="*/ 0 h 24"/>
                <a:gd name="T6" fmla="*/ 0 w 16"/>
                <a:gd name="T7" fmla="*/ 24 h 24"/>
              </a:gdLst>
              <a:ahLst/>
              <a:cxnLst>
                <a:cxn ang="0">
                  <a:pos x="T0" y="T1"/>
                </a:cxn>
                <a:cxn ang="0">
                  <a:pos x="T2" y="T3"/>
                </a:cxn>
                <a:cxn ang="0">
                  <a:pos x="T4" y="T5"/>
                </a:cxn>
                <a:cxn ang="0">
                  <a:pos x="T6" y="T7"/>
                </a:cxn>
              </a:cxnLst>
              <a:rect l="0" t="0" r="r" b="b"/>
              <a:pathLst>
                <a:path w="16" h="24">
                  <a:moveTo>
                    <a:pt x="0" y="24"/>
                  </a:moveTo>
                  <a:cubicBezTo>
                    <a:pt x="16" y="24"/>
                    <a:pt x="16" y="24"/>
                    <a:pt x="16" y="24"/>
                  </a:cubicBezTo>
                  <a:cubicBezTo>
                    <a:pt x="15" y="12"/>
                    <a:pt x="10" y="0"/>
                    <a:pt x="10" y="0"/>
                  </a:cubicBezTo>
                  <a:cubicBezTo>
                    <a:pt x="7" y="9"/>
                    <a:pt x="3" y="17"/>
                    <a:pt x="0"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2" name="Freeform 17"/>
            <p:cNvSpPr>
              <a:spLocks/>
            </p:cNvSpPr>
            <p:nvPr/>
          </p:nvSpPr>
          <p:spPr bwMode="auto">
            <a:xfrm>
              <a:off x="4216400" y="3954463"/>
              <a:ext cx="1841500" cy="2014538"/>
            </a:xfrm>
            <a:custGeom>
              <a:avLst/>
              <a:gdLst>
                <a:gd name="T0" fmla="*/ 449 w 490"/>
                <a:gd name="T1" fmla="*/ 443 h 536"/>
                <a:gd name="T2" fmla="*/ 333 w 490"/>
                <a:gd name="T3" fmla="*/ 313 h 536"/>
                <a:gd name="T4" fmla="*/ 403 w 490"/>
                <a:gd name="T5" fmla="*/ 412 h 536"/>
                <a:gd name="T6" fmla="*/ 382 w 490"/>
                <a:gd name="T7" fmla="*/ 386 h 536"/>
                <a:gd name="T8" fmla="*/ 0 w 490"/>
                <a:gd name="T9" fmla="*/ 0 h 536"/>
                <a:gd name="T10" fmla="*/ 4 w 490"/>
                <a:gd name="T11" fmla="*/ 4 h 536"/>
                <a:gd name="T12" fmla="*/ 231 w 490"/>
                <a:gd name="T13" fmla="*/ 277 h 536"/>
                <a:gd name="T14" fmla="*/ 307 w 490"/>
                <a:gd name="T15" fmla="*/ 394 h 536"/>
                <a:gd name="T16" fmla="*/ 332 w 490"/>
                <a:gd name="T17" fmla="*/ 536 h 536"/>
                <a:gd name="T18" fmla="*/ 346 w 490"/>
                <a:gd name="T19" fmla="*/ 536 h 536"/>
                <a:gd name="T20" fmla="*/ 344 w 490"/>
                <a:gd name="T21" fmla="*/ 515 h 536"/>
                <a:gd name="T22" fmla="*/ 331 w 490"/>
                <a:gd name="T23" fmla="*/ 405 h 536"/>
                <a:gd name="T24" fmla="*/ 377 w 490"/>
                <a:gd name="T25" fmla="*/ 479 h 536"/>
                <a:gd name="T26" fmla="*/ 399 w 490"/>
                <a:gd name="T27" fmla="*/ 536 h 536"/>
                <a:gd name="T28" fmla="*/ 484 w 490"/>
                <a:gd name="T29" fmla="*/ 536 h 536"/>
                <a:gd name="T30" fmla="*/ 429 w 490"/>
                <a:gd name="T31" fmla="*/ 390 h 536"/>
                <a:gd name="T32" fmla="*/ 449 w 490"/>
                <a:gd name="T33" fmla="*/ 443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90" h="536">
                  <a:moveTo>
                    <a:pt x="449" y="443"/>
                  </a:moveTo>
                  <a:cubicBezTo>
                    <a:pt x="425" y="405"/>
                    <a:pt x="387" y="362"/>
                    <a:pt x="333" y="313"/>
                  </a:cubicBezTo>
                  <a:cubicBezTo>
                    <a:pt x="333" y="313"/>
                    <a:pt x="377" y="366"/>
                    <a:pt x="403" y="412"/>
                  </a:cubicBezTo>
                  <a:cubicBezTo>
                    <a:pt x="397" y="403"/>
                    <a:pt x="390" y="395"/>
                    <a:pt x="382" y="386"/>
                  </a:cubicBezTo>
                  <a:cubicBezTo>
                    <a:pt x="294" y="289"/>
                    <a:pt x="0" y="0"/>
                    <a:pt x="0" y="0"/>
                  </a:cubicBezTo>
                  <a:cubicBezTo>
                    <a:pt x="0" y="0"/>
                    <a:pt x="1" y="1"/>
                    <a:pt x="4" y="4"/>
                  </a:cubicBezTo>
                  <a:cubicBezTo>
                    <a:pt x="4" y="5"/>
                    <a:pt x="186" y="224"/>
                    <a:pt x="231" y="277"/>
                  </a:cubicBezTo>
                  <a:cubicBezTo>
                    <a:pt x="263" y="315"/>
                    <a:pt x="290" y="352"/>
                    <a:pt x="307" y="394"/>
                  </a:cubicBezTo>
                  <a:cubicBezTo>
                    <a:pt x="321" y="442"/>
                    <a:pt x="330" y="490"/>
                    <a:pt x="332" y="536"/>
                  </a:cubicBezTo>
                  <a:cubicBezTo>
                    <a:pt x="346" y="536"/>
                    <a:pt x="346" y="536"/>
                    <a:pt x="346" y="536"/>
                  </a:cubicBezTo>
                  <a:cubicBezTo>
                    <a:pt x="346" y="529"/>
                    <a:pt x="345" y="522"/>
                    <a:pt x="344" y="515"/>
                  </a:cubicBezTo>
                  <a:cubicBezTo>
                    <a:pt x="341" y="468"/>
                    <a:pt x="335" y="428"/>
                    <a:pt x="331" y="405"/>
                  </a:cubicBezTo>
                  <a:cubicBezTo>
                    <a:pt x="351" y="435"/>
                    <a:pt x="367" y="460"/>
                    <a:pt x="377" y="479"/>
                  </a:cubicBezTo>
                  <a:cubicBezTo>
                    <a:pt x="389" y="502"/>
                    <a:pt x="395" y="521"/>
                    <a:pt x="399" y="536"/>
                  </a:cubicBezTo>
                  <a:cubicBezTo>
                    <a:pt x="484" y="536"/>
                    <a:pt x="484" y="536"/>
                    <a:pt x="484" y="536"/>
                  </a:cubicBezTo>
                  <a:cubicBezTo>
                    <a:pt x="490" y="471"/>
                    <a:pt x="429" y="390"/>
                    <a:pt x="429" y="390"/>
                  </a:cubicBezTo>
                  <a:cubicBezTo>
                    <a:pt x="439" y="411"/>
                    <a:pt x="446" y="429"/>
                    <a:pt x="449" y="44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3" name="Freeform 18"/>
            <p:cNvSpPr>
              <a:spLocks noEditPoints="1"/>
            </p:cNvSpPr>
            <p:nvPr/>
          </p:nvSpPr>
          <p:spPr bwMode="auto">
            <a:xfrm>
              <a:off x="2238375" y="2541588"/>
              <a:ext cx="2978150" cy="3427413"/>
            </a:xfrm>
            <a:custGeom>
              <a:avLst/>
              <a:gdLst>
                <a:gd name="T0" fmla="*/ 764 w 793"/>
                <a:gd name="T1" fmla="*/ 813 h 912"/>
                <a:gd name="T2" fmla="*/ 754 w 793"/>
                <a:gd name="T3" fmla="*/ 875 h 912"/>
                <a:gd name="T4" fmla="*/ 695 w 793"/>
                <a:gd name="T5" fmla="*/ 909 h 912"/>
                <a:gd name="T6" fmla="*/ 591 w 793"/>
                <a:gd name="T7" fmla="*/ 829 h 912"/>
                <a:gd name="T8" fmla="*/ 601 w 793"/>
                <a:gd name="T9" fmla="*/ 839 h 912"/>
                <a:gd name="T10" fmla="*/ 661 w 793"/>
                <a:gd name="T11" fmla="*/ 855 h 912"/>
                <a:gd name="T12" fmla="*/ 637 w 793"/>
                <a:gd name="T13" fmla="*/ 556 h 912"/>
                <a:gd name="T14" fmla="*/ 589 w 793"/>
                <a:gd name="T15" fmla="*/ 485 h 912"/>
                <a:gd name="T16" fmla="*/ 66 w 793"/>
                <a:gd name="T17" fmla="*/ 22 h 912"/>
                <a:gd name="T18" fmla="*/ 23 w 793"/>
                <a:gd name="T19" fmla="*/ 6 h 912"/>
                <a:gd name="T20" fmla="*/ 164 w 793"/>
                <a:gd name="T21" fmla="*/ 87 h 912"/>
                <a:gd name="T22" fmla="*/ 380 w 793"/>
                <a:gd name="T23" fmla="*/ 277 h 912"/>
                <a:gd name="T24" fmla="*/ 409 w 793"/>
                <a:gd name="T25" fmla="*/ 309 h 912"/>
                <a:gd name="T26" fmla="*/ 452 w 793"/>
                <a:gd name="T27" fmla="*/ 414 h 912"/>
                <a:gd name="T28" fmla="*/ 452 w 793"/>
                <a:gd name="T29" fmla="*/ 472 h 912"/>
                <a:gd name="T30" fmla="*/ 479 w 793"/>
                <a:gd name="T31" fmla="*/ 474 h 912"/>
                <a:gd name="T32" fmla="*/ 521 w 793"/>
                <a:gd name="T33" fmla="*/ 503 h 912"/>
                <a:gd name="T34" fmla="*/ 576 w 793"/>
                <a:gd name="T35" fmla="*/ 612 h 912"/>
                <a:gd name="T36" fmla="*/ 529 w 793"/>
                <a:gd name="T37" fmla="*/ 615 h 912"/>
                <a:gd name="T38" fmla="*/ 499 w 793"/>
                <a:gd name="T39" fmla="*/ 600 h 912"/>
                <a:gd name="T40" fmla="*/ 484 w 793"/>
                <a:gd name="T41" fmla="*/ 562 h 912"/>
                <a:gd name="T42" fmla="*/ 526 w 793"/>
                <a:gd name="T43" fmla="*/ 635 h 912"/>
                <a:gd name="T44" fmla="*/ 545 w 793"/>
                <a:gd name="T45" fmla="*/ 655 h 912"/>
                <a:gd name="T46" fmla="*/ 535 w 793"/>
                <a:gd name="T47" fmla="*/ 811 h 912"/>
                <a:gd name="T48" fmla="*/ 557 w 793"/>
                <a:gd name="T49" fmla="*/ 889 h 912"/>
                <a:gd name="T50" fmla="*/ 493 w 793"/>
                <a:gd name="T51" fmla="*/ 854 h 912"/>
                <a:gd name="T52" fmla="*/ 460 w 793"/>
                <a:gd name="T53" fmla="*/ 815 h 912"/>
                <a:gd name="T54" fmla="*/ 448 w 793"/>
                <a:gd name="T55" fmla="*/ 826 h 912"/>
                <a:gd name="T56" fmla="*/ 493 w 793"/>
                <a:gd name="T57" fmla="*/ 912 h 912"/>
                <a:gd name="T58" fmla="*/ 501 w 793"/>
                <a:gd name="T59" fmla="*/ 912 h 912"/>
                <a:gd name="T60" fmla="*/ 564 w 793"/>
                <a:gd name="T61" fmla="*/ 902 h 912"/>
                <a:gd name="T62" fmla="*/ 575 w 793"/>
                <a:gd name="T63" fmla="*/ 887 h 912"/>
                <a:gd name="T64" fmla="*/ 551 w 793"/>
                <a:gd name="T65" fmla="*/ 866 h 912"/>
                <a:gd name="T66" fmla="*/ 577 w 793"/>
                <a:gd name="T67" fmla="*/ 734 h 912"/>
                <a:gd name="T68" fmla="*/ 550 w 793"/>
                <a:gd name="T69" fmla="*/ 640 h 912"/>
                <a:gd name="T70" fmla="*/ 595 w 793"/>
                <a:gd name="T71" fmla="*/ 614 h 912"/>
                <a:gd name="T72" fmla="*/ 592 w 793"/>
                <a:gd name="T73" fmla="*/ 603 h 912"/>
                <a:gd name="T74" fmla="*/ 534 w 793"/>
                <a:gd name="T75" fmla="*/ 498 h 912"/>
                <a:gd name="T76" fmla="*/ 465 w 793"/>
                <a:gd name="T77" fmla="*/ 460 h 912"/>
                <a:gd name="T78" fmla="*/ 488 w 793"/>
                <a:gd name="T79" fmla="*/ 389 h 912"/>
                <a:gd name="T80" fmla="*/ 684 w 793"/>
                <a:gd name="T81" fmla="*/ 806 h 912"/>
                <a:gd name="T82" fmla="*/ 625 w 793"/>
                <a:gd name="T83" fmla="*/ 805 h 912"/>
                <a:gd name="T84" fmla="*/ 622 w 793"/>
                <a:gd name="T85" fmla="*/ 769 h 912"/>
                <a:gd name="T86" fmla="*/ 595 w 793"/>
                <a:gd name="T87" fmla="*/ 776 h 912"/>
                <a:gd name="T88" fmla="*/ 602 w 793"/>
                <a:gd name="T89" fmla="*/ 880 h 912"/>
                <a:gd name="T90" fmla="*/ 633 w 793"/>
                <a:gd name="T91" fmla="*/ 906 h 912"/>
                <a:gd name="T92" fmla="*/ 642 w 793"/>
                <a:gd name="T93" fmla="*/ 912 h 912"/>
                <a:gd name="T94" fmla="*/ 755 w 793"/>
                <a:gd name="T95" fmla="*/ 912 h 912"/>
                <a:gd name="T96" fmla="*/ 779 w 793"/>
                <a:gd name="T97" fmla="*/ 912 h 912"/>
                <a:gd name="T98" fmla="*/ 747 w 793"/>
                <a:gd name="T99" fmla="*/ 743 h 912"/>
                <a:gd name="T100" fmla="*/ 391 w 793"/>
                <a:gd name="T101" fmla="*/ 265 h 912"/>
                <a:gd name="T102" fmla="*/ 392 w 793"/>
                <a:gd name="T103" fmla="*/ 265 h 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93" h="912">
                  <a:moveTo>
                    <a:pt x="777" y="842"/>
                  </a:moveTo>
                  <a:cubicBezTo>
                    <a:pt x="774" y="835"/>
                    <a:pt x="770" y="825"/>
                    <a:pt x="764" y="813"/>
                  </a:cubicBezTo>
                  <a:cubicBezTo>
                    <a:pt x="764" y="813"/>
                    <a:pt x="779" y="854"/>
                    <a:pt x="753" y="883"/>
                  </a:cubicBezTo>
                  <a:cubicBezTo>
                    <a:pt x="753" y="880"/>
                    <a:pt x="754" y="877"/>
                    <a:pt x="754" y="875"/>
                  </a:cubicBezTo>
                  <a:cubicBezTo>
                    <a:pt x="748" y="885"/>
                    <a:pt x="726" y="907"/>
                    <a:pt x="694" y="909"/>
                  </a:cubicBezTo>
                  <a:cubicBezTo>
                    <a:pt x="695" y="909"/>
                    <a:pt x="695" y="909"/>
                    <a:pt x="695" y="909"/>
                  </a:cubicBezTo>
                  <a:cubicBezTo>
                    <a:pt x="661" y="912"/>
                    <a:pt x="632" y="893"/>
                    <a:pt x="613" y="871"/>
                  </a:cubicBezTo>
                  <a:cubicBezTo>
                    <a:pt x="601" y="857"/>
                    <a:pt x="593" y="841"/>
                    <a:pt x="591" y="829"/>
                  </a:cubicBezTo>
                  <a:cubicBezTo>
                    <a:pt x="591" y="822"/>
                    <a:pt x="591" y="817"/>
                    <a:pt x="591" y="812"/>
                  </a:cubicBezTo>
                  <a:cubicBezTo>
                    <a:pt x="592" y="820"/>
                    <a:pt x="595" y="829"/>
                    <a:pt x="601" y="839"/>
                  </a:cubicBezTo>
                  <a:cubicBezTo>
                    <a:pt x="644" y="905"/>
                    <a:pt x="711" y="852"/>
                    <a:pt x="711" y="852"/>
                  </a:cubicBezTo>
                  <a:cubicBezTo>
                    <a:pt x="692" y="859"/>
                    <a:pt x="675" y="859"/>
                    <a:pt x="661" y="855"/>
                  </a:cubicBezTo>
                  <a:cubicBezTo>
                    <a:pt x="673" y="855"/>
                    <a:pt x="685" y="851"/>
                    <a:pt x="696" y="842"/>
                  </a:cubicBezTo>
                  <a:cubicBezTo>
                    <a:pt x="754" y="796"/>
                    <a:pt x="741" y="717"/>
                    <a:pt x="637" y="556"/>
                  </a:cubicBezTo>
                  <a:cubicBezTo>
                    <a:pt x="619" y="528"/>
                    <a:pt x="600" y="501"/>
                    <a:pt x="580" y="475"/>
                  </a:cubicBezTo>
                  <a:cubicBezTo>
                    <a:pt x="589" y="485"/>
                    <a:pt x="589" y="485"/>
                    <a:pt x="589" y="485"/>
                  </a:cubicBezTo>
                  <a:cubicBezTo>
                    <a:pt x="549" y="430"/>
                    <a:pt x="370" y="187"/>
                    <a:pt x="138" y="58"/>
                  </a:cubicBezTo>
                  <a:cubicBezTo>
                    <a:pt x="111" y="42"/>
                    <a:pt x="86" y="30"/>
                    <a:pt x="66" y="22"/>
                  </a:cubicBezTo>
                  <a:cubicBezTo>
                    <a:pt x="47" y="14"/>
                    <a:pt x="27" y="6"/>
                    <a:pt x="8" y="0"/>
                  </a:cubicBezTo>
                  <a:cubicBezTo>
                    <a:pt x="8" y="0"/>
                    <a:pt x="13" y="2"/>
                    <a:pt x="23" y="6"/>
                  </a:cubicBezTo>
                  <a:cubicBezTo>
                    <a:pt x="8" y="2"/>
                    <a:pt x="0" y="0"/>
                    <a:pt x="0" y="0"/>
                  </a:cubicBezTo>
                  <a:cubicBezTo>
                    <a:pt x="58" y="22"/>
                    <a:pt x="113" y="53"/>
                    <a:pt x="164" y="87"/>
                  </a:cubicBezTo>
                  <a:cubicBezTo>
                    <a:pt x="115" y="60"/>
                    <a:pt x="68" y="37"/>
                    <a:pt x="68" y="37"/>
                  </a:cubicBezTo>
                  <a:cubicBezTo>
                    <a:pt x="209" y="119"/>
                    <a:pt x="320" y="218"/>
                    <a:pt x="380" y="277"/>
                  </a:cubicBezTo>
                  <a:cubicBezTo>
                    <a:pt x="386" y="284"/>
                    <a:pt x="392" y="290"/>
                    <a:pt x="397" y="296"/>
                  </a:cubicBezTo>
                  <a:cubicBezTo>
                    <a:pt x="401" y="300"/>
                    <a:pt x="405" y="304"/>
                    <a:pt x="409" y="309"/>
                  </a:cubicBezTo>
                  <a:cubicBezTo>
                    <a:pt x="409" y="309"/>
                    <a:pt x="409" y="309"/>
                    <a:pt x="409" y="309"/>
                  </a:cubicBezTo>
                  <a:cubicBezTo>
                    <a:pt x="439" y="345"/>
                    <a:pt x="449" y="384"/>
                    <a:pt x="452" y="414"/>
                  </a:cubicBezTo>
                  <a:cubicBezTo>
                    <a:pt x="455" y="445"/>
                    <a:pt x="450" y="466"/>
                    <a:pt x="450" y="466"/>
                  </a:cubicBezTo>
                  <a:cubicBezTo>
                    <a:pt x="449" y="468"/>
                    <a:pt x="450" y="470"/>
                    <a:pt x="452" y="472"/>
                  </a:cubicBezTo>
                  <a:cubicBezTo>
                    <a:pt x="453" y="474"/>
                    <a:pt x="456" y="475"/>
                    <a:pt x="458" y="474"/>
                  </a:cubicBezTo>
                  <a:cubicBezTo>
                    <a:pt x="458" y="474"/>
                    <a:pt x="467" y="473"/>
                    <a:pt x="479" y="474"/>
                  </a:cubicBezTo>
                  <a:cubicBezTo>
                    <a:pt x="491" y="475"/>
                    <a:pt x="504" y="480"/>
                    <a:pt x="514" y="491"/>
                  </a:cubicBezTo>
                  <a:cubicBezTo>
                    <a:pt x="517" y="494"/>
                    <a:pt x="519" y="498"/>
                    <a:pt x="521" y="503"/>
                  </a:cubicBezTo>
                  <a:cubicBezTo>
                    <a:pt x="533" y="528"/>
                    <a:pt x="513" y="557"/>
                    <a:pt x="536" y="586"/>
                  </a:cubicBezTo>
                  <a:cubicBezTo>
                    <a:pt x="544" y="596"/>
                    <a:pt x="557" y="604"/>
                    <a:pt x="576" y="612"/>
                  </a:cubicBezTo>
                  <a:cubicBezTo>
                    <a:pt x="568" y="616"/>
                    <a:pt x="552" y="621"/>
                    <a:pt x="537" y="619"/>
                  </a:cubicBezTo>
                  <a:cubicBezTo>
                    <a:pt x="534" y="618"/>
                    <a:pt x="531" y="617"/>
                    <a:pt x="529" y="615"/>
                  </a:cubicBezTo>
                  <a:cubicBezTo>
                    <a:pt x="504" y="602"/>
                    <a:pt x="494" y="579"/>
                    <a:pt x="492" y="549"/>
                  </a:cubicBezTo>
                  <a:cubicBezTo>
                    <a:pt x="492" y="549"/>
                    <a:pt x="488" y="579"/>
                    <a:pt x="499" y="600"/>
                  </a:cubicBezTo>
                  <a:cubicBezTo>
                    <a:pt x="498" y="600"/>
                    <a:pt x="497" y="600"/>
                    <a:pt x="496" y="599"/>
                  </a:cubicBezTo>
                  <a:cubicBezTo>
                    <a:pt x="491" y="592"/>
                    <a:pt x="483" y="580"/>
                    <a:pt x="484" y="562"/>
                  </a:cubicBezTo>
                  <a:cubicBezTo>
                    <a:pt x="484" y="562"/>
                    <a:pt x="484" y="596"/>
                    <a:pt x="459" y="594"/>
                  </a:cubicBezTo>
                  <a:cubicBezTo>
                    <a:pt x="459" y="594"/>
                    <a:pt x="495" y="612"/>
                    <a:pt x="526" y="635"/>
                  </a:cubicBezTo>
                  <a:cubicBezTo>
                    <a:pt x="526" y="636"/>
                    <a:pt x="527" y="637"/>
                    <a:pt x="527" y="638"/>
                  </a:cubicBezTo>
                  <a:cubicBezTo>
                    <a:pt x="533" y="642"/>
                    <a:pt x="539" y="648"/>
                    <a:pt x="545" y="655"/>
                  </a:cubicBezTo>
                  <a:cubicBezTo>
                    <a:pt x="560" y="673"/>
                    <a:pt x="572" y="698"/>
                    <a:pt x="564" y="731"/>
                  </a:cubicBezTo>
                  <a:cubicBezTo>
                    <a:pt x="556" y="763"/>
                    <a:pt x="543" y="788"/>
                    <a:pt x="535" y="811"/>
                  </a:cubicBezTo>
                  <a:cubicBezTo>
                    <a:pt x="527" y="833"/>
                    <a:pt x="524" y="855"/>
                    <a:pt x="540" y="874"/>
                  </a:cubicBezTo>
                  <a:cubicBezTo>
                    <a:pt x="544" y="880"/>
                    <a:pt x="550" y="884"/>
                    <a:pt x="557" y="889"/>
                  </a:cubicBezTo>
                  <a:cubicBezTo>
                    <a:pt x="542" y="896"/>
                    <a:pt x="504" y="905"/>
                    <a:pt x="494" y="831"/>
                  </a:cubicBezTo>
                  <a:cubicBezTo>
                    <a:pt x="494" y="831"/>
                    <a:pt x="493" y="842"/>
                    <a:pt x="493" y="854"/>
                  </a:cubicBezTo>
                  <a:cubicBezTo>
                    <a:pt x="482" y="838"/>
                    <a:pt x="464" y="803"/>
                    <a:pt x="474" y="765"/>
                  </a:cubicBezTo>
                  <a:cubicBezTo>
                    <a:pt x="474" y="765"/>
                    <a:pt x="458" y="792"/>
                    <a:pt x="460" y="815"/>
                  </a:cubicBezTo>
                  <a:cubicBezTo>
                    <a:pt x="446" y="788"/>
                    <a:pt x="436" y="754"/>
                    <a:pt x="443" y="724"/>
                  </a:cubicBezTo>
                  <a:cubicBezTo>
                    <a:pt x="443" y="724"/>
                    <a:pt x="409" y="760"/>
                    <a:pt x="448" y="826"/>
                  </a:cubicBezTo>
                  <a:cubicBezTo>
                    <a:pt x="465" y="856"/>
                    <a:pt x="471" y="886"/>
                    <a:pt x="471" y="912"/>
                  </a:cubicBezTo>
                  <a:cubicBezTo>
                    <a:pt x="493" y="912"/>
                    <a:pt x="493" y="912"/>
                    <a:pt x="493" y="912"/>
                  </a:cubicBezTo>
                  <a:cubicBezTo>
                    <a:pt x="494" y="911"/>
                    <a:pt x="494" y="909"/>
                    <a:pt x="494" y="908"/>
                  </a:cubicBezTo>
                  <a:cubicBezTo>
                    <a:pt x="496" y="910"/>
                    <a:pt x="498" y="911"/>
                    <a:pt x="501" y="912"/>
                  </a:cubicBezTo>
                  <a:cubicBezTo>
                    <a:pt x="548" y="912"/>
                    <a:pt x="548" y="912"/>
                    <a:pt x="548" y="912"/>
                  </a:cubicBezTo>
                  <a:cubicBezTo>
                    <a:pt x="555" y="909"/>
                    <a:pt x="560" y="905"/>
                    <a:pt x="564" y="902"/>
                  </a:cubicBezTo>
                  <a:cubicBezTo>
                    <a:pt x="570" y="897"/>
                    <a:pt x="573" y="893"/>
                    <a:pt x="574" y="892"/>
                  </a:cubicBezTo>
                  <a:cubicBezTo>
                    <a:pt x="575" y="891"/>
                    <a:pt x="575" y="889"/>
                    <a:pt x="575" y="887"/>
                  </a:cubicBezTo>
                  <a:cubicBezTo>
                    <a:pt x="575" y="885"/>
                    <a:pt x="573" y="883"/>
                    <a:pt x="572" y="882"/>
                  </a:cubicBezTo>
                  <a:cubicBezTo>
                    <a:pt x="562" y="876"/>
                    <a:pt x="555" y="871"/>
                    <a:pt x="551" y="866"/>
                  </a:cubicBezTo>
                  <a:cubicBezTo>
                    <a:pt x="539" y="852"/>
                    <a:pt x="540" y="837"/>
                    <a:pt x="548" y="815"/>
                  </a:cubicBezTo>
                  <a:cubicBezTo>
                    <a:pt x="555" y="794"/>
                    <a:pt x="569" y="768"/>
                    <a:pt x="577" y="734"/>
                  </a:cubicBezTo>
                  <a:cubicBezTo>
                    <a:pt x="586" y="696"/>
                    <a:pt x="572" y="666"/>
                    <a:pt x="555" y="646"/>
                  </a:cubicBezTo>
                  <a:cubicBezTo>
                    <a:pt x="553" y="644"/>
                    <a:pt x="552" y="642"/>
                    <a:pt x="550" y="640"/>
                  </a:cubicBezTo>
                  <a:cubicBezTo>
                    <a:pt x="567" y="637"/>
                    <a:pt x="582" y="626"/>
                    <a:pt x="590" y="620"/>
                  </a:cubicBezTo>
                  <a:cubicBezTo>
                    <a:pt x="593" y="617"/>
                    <a:pt x="595" y="615"/>
                    <a:pt x="595" y="614"/>
                  </a:cubicBezTo>
                  <a:cubicBezTo>
                    <a:pt x="597" y="613"/>
                    <a:pt x="598" y="610"/>
                    <a:pt x="597" y="608"/>
                  </a:cubicBezTo>
                  <a:cubicBezTo>
                    <a:pt x="596" y="606"/>
                    <a:pt x="595" y="604"/>
                    <a:pt x="592" y="603"/>
                  </a:cubicBezTo>
                  <a:cubicBezTo>
                    <a:pt x="567" y="595"/>
                    <a:pt x="553" y="586"/>
                    <a:pt x="546" y="577"/>
                  </a:cubicBezTo>
                  <a:cubicBezTo>
                    <a:pt x="529" y="558"/>
                    <a:pt x="547" y="532"/>
                    <a:pt x="534" y="498"/>
                  </a:cubicBezTo>
                  <a:cubicBezTo>
                    <a:pt x="531" y="492"/>
                    <a:pt x="528" y="486"/>
                    <a:pt x="524" y="482"/>
                  </a:cubicBezTo>
                  <a:cubicBezTo>
                    <a:pt x="506" y="461"/>
                    <a:pt x="479" y="459"/>
                    <a:pt x="465" y="460"/>
                  </a:cubicBezTo>
                  <a:cubicBezTo>
                    <a:pt x="467" y="440"/>
                    <a:pt x="470" y="391"/>
                    <a:pt x="446" y="341"/>
                  </a:cubicBezTo>
                  <a:cubicBezTo>
                    <a:pt x="460" y="356"/>
                    <a:pt x="474" y="372"/>
                    <a:pt x="488" y="389"/>
                  </a:cubicBezTo>
                  <a:cubicBezTo>
                    <a:pt x="505" y="409"/>
                    <a:pt x="521" y="429"/>
                    <a:pt x="537" y="450"/>
                  </a:cubicBezTo>
                  <a:cubicBezTo>
                    <a:pt x="705" y="672"/>
                    <a:pt x="713" y="770"/>
                    <a:pt x="684" y="806"/>
                  </a:cubicBezTo>
                  <a:cubicBezTo>
                    <a:pt x="682" y="809"/>
                    <a:pt x="680" y="811"/>
                    <a:pt x="677" y="813"/>
                  </a:cubicBezTo>
                  <a:cubicBezTo>
                    <a:pt x="661" y="827"/>
                    <a:pt x="637" y="819"/>
                    <a:pt x="625" y="805"/>
                  </a:cubicBezTo>
                  <a:cubicBezTo>
                    <a:pt x="617" y="795"/>
                    <a:pt x="615" y="785"/>
                    <a:pt x="622" y="777"/>
                  </a:cubicBezTo>
                  <a:cubicBezTo>
                    <a:pt x="624" y="775"/>
                    <a:pt x="624" y="772"/>
                    <a:pt x="622" y="769"/>
                  </a:cubicBezTo>
                  <a:cubicBezTo>
                    <a:pt x="621" y="767"/>
                    <a:pt x="618" y="765"/>
                    <a:pt x="615" y="766"/>
                  </a:cubicBezTo>
                  <a:cubicBezTo>
                    <a:pt x="614" y="766"/>
                    <a:pt x="605" y="768"/>
                    <a:pt x="595" y="776"/>
                  </a:cubicBezTo>
                  <a:cubicBezTo>
                    <a:pt x="584" y="785"/>
                    <a:pt x="574" y="803"/>
                    <a:pt x="578" y="831"/>
                  </a:cubicBezTo>
                  <a:cubicBezTo>
                    <a:pt x="580" y="846"/>
                    <a:pt x="589" y="864"/>
                    <a:pt x="602" y="880"/>
                  </a:cubicBezTo>
                  <a:cubicBezTo>
                    <a:pt x="611" y="890"/>
                    <a:pt x="621" y="899"/>
                    <a:pt x="633" y="907"/>
                  </a:cubicBezTo>
                  <a:cubicBezTo>
                    <a:pt x="633" y="907"/>
                    <a:pt x="633" y="906"/>
                    <a:pt x="633" y="906"/>
                  </a:cubicBezTo>
                  <a:cubicBezTo>
                    <a:pt x="633" y="907"/>
                    <a:pt x="634" y="907"/>
                    <a:pt x="635" y="908"/>
                  </a:cubicBezTo>
                  <a:cubicBezTo>
                    <a:pt x="637" y="909"/>
                    <a:pt x="640" y="911"/>
                    <a:pt x="642" y="912"/>
                  </a:cubicBezTo>
                  <a:cubicBezTo>
                    <a:pt x="642" y="912"/>
                    <a:pt x="643" y="912"/>
                    <a:pt x="643" y="912"/>
                  </a:cubicBezTo>
                  <a:cubicBezTo>
                    <a:pt x="755" y="912"/>
                    <a:pt x="755" y="912"/>
                    <a:pt x="755" y="912"/>
                  </a:cubicBezTo>
                  <a:cubicBezTo>
                    <a:pt x="765" y="908"/>
                    <a:pt x="773" y="903"/>
                    <a:pt x="778" y="900"/>
                  </a:cubicBezTo>
                  <a:cubicBezTo>
                    <a:pt x="778" y="904"/>
                    <a:pt x="779" y="908"/>
                    <a:pt x="779" y="912"/>
                  </a:cubicBezTo>
                  <a:cubicBezTo>
                    <a:pt x="793" y="912"/>
                    <a:pt x="793" y="912"/>
                    <a:pt x="793" y="912"/>
                  </a:cubicBezTo>
                  <a:cubicBezTo>
                    <a:pt x="792" y="825"/>
                    <a:pt x="747" y="743"/>
                    <a:pt x="747" y="743"/>
                  </a:cubicBezTo>
                  <a:cubicBezTo>
                    <a:pt x="768" y="795"/>
                    <a:pt x="775" y="824"/>
                    <a:pt x="777" y="842"/>
                  </a:cubicBezTo>
                  <a:close/>
                  <a:moveTo>
                    <a:pt x="391" y="265"/>
                  </a:moveTo>
                  <a:cubicBezTo>
                    <a:pt x="390" y="261"/>
                    <a:pt x="390" y="261"/>
                    <a:pt x="390" y="261"/>
                  </a:cubicBezTo>
                  <a:cubicBezTo>
                    <a:pt x="392" y="265"/>
                    <a:pt x="392" y="265"/>
                    <a:pt x="392" y="265"/>
                  </a:cubicBezTo>
                  <a:cubicBezTo>
                    <a:pt x="392" y="265"/>
                    <a:pt x="391" y="265"/>
                    <a:pt x="391" y="26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4" name="Freeform 19"/>
            <p:cNvSpPr>
              <a:spLocks/>
            </p:cNvSpPr>
            <p:nvPr/>
          </p:nvSpPr>
          <p:spPr bwMode="auto">
            <a:xfrm>
              <a:off x="412750" y="4803775"/>
              <a:ext cx="34925" cy="323850"/>
            </a:xfrm>
            <a:custGeom>
              <a:avLst/>
              <a:gdLst>
                <a:gd name="T0" fmla="*/ 0 w 9"/>
                <a:gd name="T1" fmla="*/ 0 h 86"/>
                <a:gd name="T2" fmla="*/ 0 w 9"/>
                <a:gd name="T3" fmla="*/ 86 h 86"/>
                <a:gd name="T4" fmla="*/ 0 w 9"/>
                <a:gd name="T5" fmla="*/ 0 h 86"/>
              </a:gdLst>
              <a:ahLst/>
              <a:cxnLst>
                <a:cxn ang="0">
                  <a:pos x="T0" y="T1"/>
                </a:cxn>
                <a:cxn ang="0">
                  <a:pos x="T2" y="T3"/>
                </a:cxn>
                <a:cxn ang="0">
                  <a:pos x="T4" y="T5"/>
                </a:cxn>
              </a:cxnLst>
              <a:rect l="0" t="0" r="r" b="b"/>
              <a:pathLst>
                <a:path w="9" h="86">
                  <a:moveTo>
                    <a:pt x="0" y="0"/>
                  </a:moveTo>
                  <a:cubicBezTo>
                    <a:pt x="0" y="86"/>
                    <a:pt x="0" y="86"/>
                    <a:pt x="0" y="86"/>
                  </a:cubicBezTo>
                  <a:cubicBezTo>
                    <a:pt x="9" y="58"/>
                    <a:pt x="8" y="28"/>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5" name="Freeform 20"/>
            <p:cNvSpPr>
              <a:spLocks noEditPoints="1"/>
            </p:cNvSpPr>
            <p:nvPr/>
          </p:nvSpPr>
          <p:spPr bwMode="auto">
            <a:xfrm>
              <a:off x="412750" y="2692400"/>
              <a:ext cx="1022350" cy="1247775"/>
            </a:xfrm>
            <a:custGeom>
              <a:avLst/>
              <a:gdLst>
                <a:gd name="T0" fmla="*/ 23 w 272"/>
                <a:gd name="T1" fmla="*/ 244 h 332"/>
                <a:gd name="T2" fmla="*/ 28 w 272"/>
                <a:gd name="T3" fmla="*/ 303 h 332"/>
                <a:gd name="T4" fmla="*/ 36 w 272"/>
                <a:gd name="T5" fmla="*/ 251 h 332"/>
                <a:gd name="T6" fmla="*/ 43 w 272"/>
                <a:gd name="T7" fmla="*/ 283 h 332"/>
                <a:gd name="T8" fmla="*/ 48 w 272"/>
                <a:gd name="T9" fmla="*/ 241 h 332"/>
                <a:gd name="T10" fmla="*/ 51 w 272"/>
                <a:gd name="T11" fmla="*/ 272 h 332"/>
                <a:gd name="T12" fmla="*/ 52 w 272"/>
                <a:gd name="T13" fmla="*/ 246 h 332"/>
                <a:gd name="T14" fmla="*/ 133 w 272"/>
                <a:gd name="T15" fmla="*/ 330 h 332"/>
                <a:gd name="T16" fmla="*/ 108 w 272"/>
                <a:gd name="T17" fmla="*/ 312 h 332"/>
                <a:gd name="T18" fmla="*/ 187 w 272"/>
                <a:gd name="T19" fmla="*/ 328 h 332"/>
                <a:gd name="T20" fmla="*/ 146 w 272"/>
                <a:gd name="T21" fmla="*/ 318 h 332"/>
                <a:gd name="T22" fmla="*/ 229 w 272"/>
                <a:gd name="T23" fmla="*/ 298 h 332"/>
                <a:gd name="T24" fmla="*/ 207 w 272"/>
                <a:gd name="T25" fmla="*/ 305 h 332"/>
                <a:gd name="T26" fmla="*/ 272 w 272"/>
                <a:gd name="T27" fmla="*/ 234 h 332"/>
                <a:gd name="T28" fmla="*/ 209 w 272"/>
                <a:gd name="T29" fmla="*/ 284 h 332"/>
                <a:gd name="T30" fmla="*/ 237 w 272"/>
                <a:gd name="T31" fmla="*/ 220 h 332"/>
                <a:gd name="T32" fmla="*/ 0 w 272"/>
                <a:gd name="T33" fmla="*/ 0 h 332"/>
                <a:gd name="T34" fmla="*/ 0 w 272"/>
                <a:gd name="T35" fmla="*/ 82 h 332"/>
                <a:gd name="T36" fmla="*/ 141 w 272"/>
                <a:gd name="T37" fmla="*/ 159 h 332"/>
                <a:gd name="T38" fmla="*/ 159 w 272"/>
                <a:gd name="T39" fmla="*/ 245 h 332"/>
                <a:gd name="T40" fmla="*/ 141 w 272"/>
                <a:gd name="T41" fmla="*/ 273 h 332"/>
                <a:gd name="T42" fmla="*/ 78 w 272"/>
                <a:gd name="T43" fmla="*/ 265 h 332"/>
                <a:gd name="T44" fmla="*/ 86 w 272"/>
                <a:gd name="T45" fmla="*/ 205 h 332"/>
                <a:gd name="T46" fmla="*/ 98 w 272"/>
                <a:gd name="T47" fmla="*/ 197 h 332"/>
                <a:gd name="T48" fmla="*/ 102 w 272"/>
                <a:gd name="T49" fmla="*/ 191 h 332"/>
                <a:gd name="T50" fmla="*/ 98 w 272"/>
                <a:gd name="T51" fmla="*/ 185 h 332"/>
                <a:gd name="T52" fmla="*/ 0 w 272"/>
                <a:gd name="T53" fmla="*/ 185 h 332"/>
                <a:gd name="T54" fmla="*/ 0 w 272"/>
                <a:gd name="T55" fmla="*/ 201 h 332"/>
                <a:gd name="T56" fmla="*/ 58 w 272"/>
                <a:gd name="T57" fmla="*/ 187 h 332"/>
                <a:gd name="T58" fmla="*/ 0 w 272"/>
                <a:gd name="T59" fmla="*/ 254 h 332"/>
                <a:gd name="T60" fmla="*/ 0 w 272"/>
                <a:gd name="T61" fmla="*/ 294 h 332"/>
                <a:gd name="T62" fmla="*/ 6 w 272"/>
                <a:gd name="T63" fmla="*/ 316 h 332"/>
                <a:gd name="T64" fmla="*/ 23 w 272"/>
                <a:gd name="T65" fmla="*/ 244 h 332"/>
                <a:gd name="T66" fmla="*/ 81 w 272"/>
                <a:gd name="T67" fmla="*/ 285 h 332"/>
                <a:gd name="T68" fmla="*/ 85 w 272"/>
                <a:gd name="T69" fmla="*/ 289 h 332"/>
                <a:gd name="T70" fmla="*/ 86 w 272"/>
                <a:gd name="T71" fmla="*/ 291 h 332"/>
                <a:gd name="T72" fmla="*/ 80 w 272"/>
                <a:gd name="T73" fmla="*/ 284 h 332"/>
                <a:gd name="T74" fmla="*/ 81 w 272"/>
                <a:gd name="T75" fmla="*/ 285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2" h="332">
                  <a:moveTo>
                    <a:pt x="23" y="244"/>
                  </a:moveTo>
                  <a:cubicBezTo>
                    <a:pt x="15" y="275"/>
                    <a:pt x="28" y="303"/>
                    <a:pt x="28" y="303"/>
                  </a:cubicBezTo>
                  <a:cubicBezTo>
                    <a:pt x="26" y="280"/>
                    <a:pt x="30" y="264"/>
                    <a:pt x="36" y="251"/>
                  </a:cubicBezTo>
                  <a:cubicBezTo>
                    <a:pt x="37" y="269"/>
                    <a:pt x="43" y="283"/>
                    <a:pt x="43" y="283"/>
                  </a:cubicBezTo>
                  <a:cubicBezTo>
                    <a:pt x="41" y="266"/>
                    <a:pt x="44" y="253"/>
                    <a:pt x="48" y="241"/>
                  </a:cubicBezTo>
                  <a:cubicBezTo>
                    <a:pt x="47" y="250"/>
                    <a:pt x="48" y="260"/>
                    <a:pt x="51" y="272"/>
                  </a:cubicBezTo>
                  <a:cubicBezTo>
                    <a:pt x="51" y="272"/>
                    <a:pt x="50" y="258"/>
                    <a:pt x="52" y="246"/>
                  </a:cubicBezTo>
                  <a:cubicBezTo>
                    <a:pt x="53" y="267"/>
                    <a:pt x="65" y="308"/>
                    <a:pt x="133" y="330"/>
                  </a:cubicBezTo>
                  <a:cubicBezTo>
                    <a:pt x="133" y="330"/>
                    <a:pt x="121" y="322"/>
                    <a:pt x="108" y="312"/>
                  </a:cubicBezTo>
                  <a:cubicBezTo>
                    <a:pt x="126" y="321"/>
                    <a:pt x="155" y="332"/>
                    <a:pt x="187" y="328"/>
                  </a:cubicBezTo>
                  <a:cubicBezTo>
                    <a:pt x="187" y="328"/>
                    <a:pt x="164" y="326"/>
                    <a:pt x="146" y="318"/>
                  </a:cubicBezTo>
                  <a:cubicBezTo>
                    <a:pt x="191" y="323"/>
                    <a:pt x="229" y="298"/>
                    <a:pt x="229" y="298"/>
                  </a:cubicBezTo>
                  <a:cubicBezTo>
                    <a:pt x="221" y="301"/>
                    <a:pt x="213" y="303"/>
                    <a:pt x="207" y="305"/>
                  </a:cubicBezTo>
                  <a:cubicBezTo>
                    <a:pt x="244" y="285"/>
                    <a:pt x="272" y="234"/>
                    <a:pt x="272" y="234"/>
                  </a:cubicBezTo>
                  <a:cubicBezTo>
                    <a:pt x="245" y="270"/>
                    <a:pt x="222" y="281"/>
                    <a:pt x="209" y="284"/>
                  </a:cubicBezTo>
                  <a:cubicBezTo>
                    <a:pt x="219" y="270"/>
                    <a:pt x="229" y="250"/>
                    <a:pt x="237" y="220"/>
                  </a:cubicBezTo>
                  <a:cubicBezTo>
                    <a:pt x="258" y="139"/>
                    <a:pt x="142" y="33"/>
                    <a:pt x="0" y="0"/>
                  </a:cubicBezTo>
                  <a:cubicBezTo>
                    <a:pt x="0" y="82"/>
                    <a:pt x="0" y="82"/>
                    <a:pt x="0" y="82"/>
                  </a:cubicBezTo>
                  <a:cubicBezTo>
                    <a:pt x="60" y="97"/>
                    <a:pt x="112" y="125"/>
                    <a:pt x="141" y="159"/>
                  </a:cubicBezTo>
                  <a:cubicBezTo>
                    <a:pt x="163" y="185"/>
                    <a:pt x="171" y="213"/>
                    <a:pt x="159" y="245"/>
                  </a:cubicBezTo>
                  <a:cubicBezTo>
                    <a:pt x="155" y="258"/>
                    <a:pt x="148" y="267"/>
                    <a:pt x="141" y="273"/>
                  </a:cubicBezTo>
                  <a:cubicBezTo>
                    <a:pt x="121" y="290"/>
                    <a:pt x="94" y="282"/>
                    <a:pt x="78" y="265"/>
                  </a:cubicBezTo>
                  <a:cubicBezTo>
                    <a:pt x="65" y="248"/>
                    <a:pt x="62" y="227"/>
                    <a:pt x="86" y="205"/>
                  </a:cubicBezTo>
                  <a:cubicBezTo>
                    <a:pt x="90" y="202"/>
                    <a:pt x="94" y="199"/>
                    <a:pt x="98" y="197"/>
                  </a:cubicBezTo>
                  <a:cubicBezTo>
                    <a:pt x="101" y="195"/>
                    <a:pt x="102" y="193"/>
                    <a:pt x="102" y="191"/>
                  </a:cubicBezTo>
                  <a:cubicBezTo>
                    <a:pt x="102" y="188"/>
                    <a:pt x="100" y="186"/>
                    <a:pt x="98" y="185"/>
                  </a:cubicBezTo>
                  <a:cubicBezTo>
                    <a:pt x="98" y="185"/>
                    <a:pt x="48" y="158"/>
                    <a:pt x="0" y="185"/>
                  </a:cubicBezTo>
                  <a:cubicBezTo>
                    <a:pt x="0" y="201"/>
                    <a:pt x="0" y="201"/>
                    <a:pt x="0" y="201"/>
                  </a:cubicBezTo>
                  <a:cubicBezTo>
                    <a:pt x="20" y="187"/>
                    <a:pt x="41" y="185"/>
                    <a:pt x="58" y="187"/>
                  </a:cubicBezTo>
                  <a:cubicBezTo>
                    <a:pt x="20" y="205"/>
                    <a:pt x="5" y="230"/>
                    <a:pt x="0" y="254"/>
                  </a:cubicBezTo>
                  <a:cubicBezTo>
                    <a:pt x="0" y="294"/>
                    <a:pt x="0" y="294"/>
                    <a:pt x="0" y="294"/>
                  </a:cubicBezTo>
                  <a:cubicBezTo>
                    <a:pt x="2" y="307"/>
                    <a:pt x="6" y="316"/>
                    <a:pt x="6" y="316"/>
                  </a:cubicBezTo>
                  <a:cubicBezTo>
                    <a:pt x="3" y="282"/>
                    <a:pt x="12" y="260"/>
                    <a:pt x="23" y="244"/>
                  </a:cubicBezTo>
                  <a:close/>
                  <a:moveTo>
                    <a:pt x="81" y="285"/>
                  </a:moveTo>
                  <a:cubicBezTo>
                    <a:pt x="82" y="286"/>
                    <a:pt x="83" y="288"/>
                    <a:pt x="85" y="289"/>
                  </a:cubicBezTo>
                  <a:cubicBezTo>
                    <a:pt x="86" y="291"/>
                    <a:pt x="86" y="291"/>
                    <a:pt x="86" y="291"/>
                  </a:cubicBezTo>
                  <a:cubicBezTo>
                    <a:pt x="84" y="289"/>
                    <a:pt x="82" y="287"/>
                    <a:pt x="80" y="284"/>
                  </a:cubicBezTo>
                  <a:cubicBezTo>
                    <a:pt x="80" y="284"/>
                    <a:pt x="80" y="285"/>
                    <a:pt x="81" y="28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6" name="Freeform 21"/>
            <p:cNvSpPr>
              <a:spLocks/>
            </p:cNvSpPr>
            <p:nvPr/>
          </p:nvSpPr>
          <p:spPr bwMode="auto">
            <a:xfrm>
              <a:off x="412750" y="1970088"/>
              <a:ext cx="8324850" cy="3586163"/>
            </a:xfrm>
            <a:custGeom>
              <a:avLst/>
              <a:gdLst>
                <a:gd name="T0" fmla="*/ 907 w 2217"/>
                <a:gd name="T1" fmla="*/ 307 h 954"/>
                <a:gd name="T2" fmla="*/ 380 w 2217"/>
                <a:gd name="T3" fmla="*/ 41 h 954"/>
                <a:gd name="T4" fmla="*/ 0 w 2217"/>
                <a:gd name="T5" fmla="*/ 22 h 954"/>
                <a:gd name="T6" fmla="*/ 0 w 2217"/>
                <a:gd name="T7" fmla="*/ 36 h 954"/>
                <a:gd name="T8" fmla="*/ 913 w 2217"/>
                <a:gd name="T9" fmla="*/ 346 h 954"/>
                <a:gd name="T10" fmla="*/ 2217 w 2217"/>
                <a:gd name="T11" fmla="*/ 907 h 954"/>
                <a:gd name="T12" fmla="*/ 2217 w 2217"/>
                <a:gd name="T13" fmla="*/ 890 h 954"/>
                <a:gd name="T14" fmla="*/ 907 w 2217"/>
                <a:gd name="T15" fmla="*/ 307 h 9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7" h="954">
                  <a:moveTo>
                    <a:pt x="907" y="307"/>
                  </a:moveTo>
                  <a:cubicBezTo>
                    <a:pt x="681" y="121"/>
                    <a:pt x="483" y="56"/>
                    <a:pt x="380" y="41"/>
                  </a:cubicBezTo>
                  <a:cubicBezTo>
                    <a:pt x="235" y="5"/>
                    <a:pt x="106" y="5"/>
                    <a:pt x="0" y="22"/>
                  </a:cubicBezTo>
                  <a:cubicBezTo>
                    <a:pt x="0" y="36"/>
                    <a:pt x="0" y="36"/>
                    <a:pt x="0" y="36"/>
                  </a:cubicBezTo>
                  <a:cubicBezTo>
                    <a:pt x="223" y="0"/>
                    <a:pt x="548" y="37"/>
                    <a:pt x="913" y="346"/>
                  </a:cubicBezTo>
                  <a:cubicBezTo>
                    <a:pt x="1399" y="758"/>
                    <a:pt x="1851" y="954"/>
                    <a:pt x="2217" y="907"/>
                  </a:cubicBezTo>
                  <a:cubicBezTo>
                    <a:pt x="2217" y="890"/>
                    <a:pt x="2217" y="890"/>
                    <a:pt x="2217" y="890"/>
                  </a:cubicBezTo>
                  <a:cubicBezTo>
                    <a:pt x="1667" y="943"/>
                    <a:pt x="1136" y="495"/>
                    <a:pt x="907" y="30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7" name="Freeform 22"/>
            <p:cNvSpPr>
              <a:spLocks/>
            </p:cNvSpPr>
            <p:nvPr/>
          </p:nvSpPr>
          <p:spPr bwMode="auto">
            <a:xfrm>
              <a:off x="2530475" y="889000"/>
              <a:ext cx="214313" cy="258763"/>
            </a:xfrm>
            <a:custGeom>
              <a:avLst/>
              <a:gdLst>
                <a:gd name="T0" fmla="*/ 8 w 57"/>
                <a:gd name="T1" fmla="*/ 69 h 69"/>
                <a:gd name="T2" fmla="*/ 18 w 57"/>
                <a:gd name="T3" fmla="*/ 32 h 69"/>
                <a:gd name="T4" fmla="*/ 21 w 57"/>
                <a:gd name="T5" fmla="*/ 28 h 69"/>
                <a:gd name="T6" fmla="*/ 27 w 57"/>
                <a:gd name="T7" fmla="*/ 56 h 69"/>
                <a:gd name="T8" fmla="*/ 57 w 57"/>
                <a:gd name="T9" fmla="*/ 0 h 69"/>
                <a:gd name="T10" fmla="*/ 14 w 57"/>
                <a:gd name="T11" fmla="*/ 0 h 69"/>
                <a:gd name="T12" fmla="*/ 5 w 57"/>
                <a:gd name="T13" fmla="*/ 27 h 69"/>
                <a:gd name="T14" fmla="*/ 4 w 57"/>
                <a:gd name="T15" fmla="*/ 27 h 69"/>
                <a:gd name="T16" fmla="*/ 0 w 57"/>
                <a:gd name="T17" fmla="*/ 38 h 69"/>
                <a:gd name="T18" fmla="*/ 8 w 57"/>
                <a:gd name="T19"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69">
                  <a:moveTo>
                    <a:pt x="8" y="69"/>
                  </a:moveTo>
                  <a:cubicBezTo>
                    <a:pt x="8" y="69"/>
                    <a:pt x="14" y="45"/>
                    <a:pt x="18" y="32"/>
                  </a:cubicBezTo>
                  <a:cubicBezTo>
                    <a:pt x="18" y="31"/>
                    <a:pt x="19" y="30"/>
                    <a:pt x="21" y="28"/>
                  </a:cubicBezTo>
                  <a:cubicBezTo>
                    <a:pt x="20" y="42"/>
                    <a:pt x="27" y="56"/>
                    <a:pt x="27" y="56"/>
                  </a:cubicBezTo>
                  <a:cubicBezTo>
                    <a:pt x="36" y="33"/>
                    <a:pt x="46" y="15"/>
                    <a:pt x="57" y="0"/>
                  </a:cubicBezTo>
                  <a:cubicBezTo>
                    <a:pt x="14" y="0"/>
                    <a:pt x="14" y="0"/>
                    <a:pt x="14" y="0"/>
                  </a:cubicBezTo>
                  <a:cubicBezTo>
                    <a:pt x="12" y="9"/>
                    <a:pt x="9" y="18"/>
                    <a:pt x="5" y="27"/>
                  </a:cubicBezTo>
                  <a:cubicBezTo>
                    <a:pt x="5" y="27"/>
                    <a:pt x="5" y="27"/>
                    <a:pt x="4" y="27"/>
                  </a:cubicBezTo>
                  <a:cubicBezTo>
                    <a:pt x="0" y="38"/>
                    <a:pt x="0" y="38"/>
                    <a:pt x="0" y="38"/>
                  </a:cubicBezTo>
                  <a:cubicBezTo>
                    <a:pt x="7" y="44"/>
                    <a:pt x="8" y="69"/>
                    <a:pt x="8" y="6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8" name="Freeform 23"/>
            <p:cNvSpPr>
              <a:spLocks/>
            </p:cNvSpPr>
            <p:nvPr/>
          </p:nvSpPr>
          <p:spPr bwMode="auto">
            <a:xfrm>
              <a:off x="2824163" y="889000"/>
              <a:ext cx="1930400" cy="2133600"/>
            </a:xfrm>
            <a:custGeom>
              <a:avLst/>
              <a:gdLst>
                <a:gd name="T0" fmla="*/ 65 w 514"/>
                <a:gd name="T1" fmla="*/ 125 h 568"/>
                <a:gd name="T2" fmla="*/ 181 w 514"/>
                <a:gd name="T3" fmla="*/ 255 h 568"/>
                <a:gd name="T4" fmla="*/ 111 w 514"/>
                <a:gd name="T5" fmla="*/ 156 h 568"/>
                <a:gd name="T6" fmla="*/ 132 w 514"/>
                <a:gd name="T7" fmla="*/ 182 h 568"/>
                <a:gd name="T8" fmla="*/ 514 w 514"/>
                <a:gd name="T9" fmla="*/ 568 h 568"/>
                <a:gd name="T10" fmla="*/ 510 w 514"/>
                <a:gd name="T11" fmla="*/ 564 h 568"/>
                <a:gd name="T12" fmla="*/ 283 w 514"/>
                <a:gd name="T13" fmla="*/ 291 h 568"/>
                <a:gd name="T14" fmla="*/ 207 w 514"/>
                <a:gd name="T15" fmla="*/ 174 h 568"/>
                <a:gd name="T16" fmla="*/ 181 w 514"/>
                <a:gd name="T17" fmla="*/ 0 h 568"/>
                <a:gd name="T18" fmla="*/ 167 w 514"/>
                <a:gd name="T19" fmla="*/ 0 h 568"/>
                <a:gd name="T20" fmla="*/ 170 w 514"/>
                <a:gd name="T21" fmla="*/ 53 h 568"/>
                <a:gd name="T22" fmla="*/ 183 w 514"/>
                <a:gd name="T23" fmla="*/ 163 h 568"/>
                <a:gd name="T24" fmla="*/ 137 w 514"/>
                <a:gd name="T25" fmla="*/ 89 h 568"/>
                <a:gd name="T26" fmla="*/ 114 w 514"/>
                <a:gd name="T27" fmla="*/ 0 h 568"/>
                <a:gd name="T28" fmla="*/ 40 w 514"/>
                <a:gd name="T29" fmla="*/ 0 h 568"/>
                <a:gd name="T30" fmla="*/ 85 w 514"/>
                <a:gd name="T31" fmla="*/ 178 h 568"/>
                <a:gd name="T32" fmla="*/ 65 w 514"/>
                <a:gd name="T33" fmla="*/ 125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14" h="568">
                  <a:moveTo>
                    <a:pt x="65" y="125"/>
                  </a:moveTo>
                  <a:cubicBezTo>
                    <a:pt x="89" y="163"/>
                    <a:pt x="127" y="206"/>
                    <a:pt x="181" y="255"/>
                  </a:cubicBezTo>
                  <a:cubicBezTo>
                    <a:pt x="181" y="255"/>
                    <a:pt x="137" y="202"/>
                    <a:pt x="111" y="156"/>
                  </a:cubicBezTo>
                  <a:cubicBezTo>
                    <a:pt x="118" y="165"/>
                    <a:pt x="124" y="173"/>
                    <a:pt x="132" y="182"/>
                  </a:cubicBezTo>
                  <a:cubicBezTo>
                    <a:pt x="220" y="279"/>
                    <a:pt x="514" y="568"/>
                    <a:pt x="514" y="568"/>
                  </a:cubicBezTo>
                  <a:cubicBezTo>
                    <a:pt x="514" y="568"/>
                    <a:pt x="513" y="567"/>
                    <a:pt x="510" y="564"/>
                  </a:cubicBezTo>
                  <a:cubicBezTo>
                    <a:pt x="510" y="563"/>
                    <a:pt x="328" y="344"/>
                    <a:pt x="283" y="291"/>
                  </a:cubicBezTo>
                  <a:cubicBezTo>
                    <a:pt x="251" y="253"/>
                    <a:pt x="224" y="216"/>
                    <a:pt x="207" y="174"/>
                  </a:cubicBezTo>
                  <a:cubicBezTo>
                    <a:pt x="190" y="115"/>
                    <a:pt x="181" y="56"/>
                    <a:pt x="181" y="0"/>
                  </a:cubicBezTo>
                  <a:cubicBezTo>
                    <a:pt x="167" y="0"/>
                    <a:pt x="167" y="0"/>
                    <a:pt x="167" y="0"/>
                  </a:cubicBezTo>
                  <a:cubicBezTo>
                    <a:pt x="167" y="18"/>
                    <a:pt x="168" y="35"/>
                    <a:pt x="170" y="53"/>
                  </a:cubicBezTo>
                  <a:cubicBezTo>
                    <a:pt x="173" y="100"/>
                    <a:pt x="179" y="140"/>
                    <a:pt x="183" y="163"/>
                  </a:cubicBezTo>
                  <a:cubicBezTo>
                    <a:pt x="163" y="133"/>
                    <a:pt x="147" y="108"/>
                    <a:pt x="137" y="89"/>
                  </a:cubicBezTo>
                  <a:cubicBezTo>
                    <a:pt x="115" y="45"/>
                    <a:pt x="111" y="18"/>
                    <a:pt x="114" y="0"/>
                  </a:cubicBezTo>
                  <a:cubicBezTo>
                    <a:pt x="40" y="0"/>
                    <a:pt x="40" y="0"/>
                    <a:pt x="40" y="0"/>
                  </a:cubicBezTo>
                  <a:cubicBezTo>
                    <a:pt x="0" y="66"/>
                    <a:pt x="85" y="178"/>
                    <a:pt x="85" y="178"/>
                  </a:cubicBezTo>
                  <a:cubicBezTo>
                    <a:pt x="75" y="157"/>
                    <a:pt x="68" y="139"/>
                    <a:pt x="65" y="12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39" name="Freeform 24"/>
            <p:cNvSpPr>
              <a:spLocks/>
            </p:cNvSpPr>
            <p:nvPr/>
          </p:nvSpPr>
          <p:spPr bwMode="auto">
            <a:xfrm>
              <a:off x="5387975" y="889000"/>
              <a:ext cx="2870200" cy="3660775"/>
            </a:xfrm>
            <a:custGeom>
              <a:avLst/>
              <a:gdLst>
                <a:gd name="T0" fmla="*/ 213 w 764"/>
                <a:gd name="T1" fmla="*/ 196 h 974"/>
                <a:gd name="T2" fmla="*/ 170 w 764"/>
                <a:gd name="T3" fmla="*/ 228 h 974"/>
                <a:gd name="T4" fmla="*/ 225 w 764"/>
                <a:gd name="T5" fmla="*/ 268 h 974"/>
                <a:gd name="T6" fmla="*/ 235 w 764"/>
                <a:gd name="T7" fmla="*/ 274 h 974"/>
                <a:gd name="T8" fmla="*/ 139 w 764"/>
                <a:gd name="T9" fmla="*/ 239 h 974"/>
                <a:gd name="T10" fmla="*/ 69 w 764"/>
                <a:gd name="T11" fmla="*/ 255 h 974"/>
                <a:gd name="T12" fmla="*/ 43 w 764"/>
                <a:gd name="T13" fmla="*/ 413 h 974"/>
                <a:gd name="T14" fmla="*/ 70 w 764"/>
                <a:gd name="T15" fmla="*/ 472 h 974"/>
                <a:gd name="T16" fmla="*/ 764 w 764"/>
                <a:gd name="T17" fmla="*/ 974 h 974"/>
                <a:gd name="T18" fmla="*/ 729 w 764"/>
                <a:gd name="T19" fmla="*/ 966 h 974"/>
                <a:gd name="T20" fmla="*/ 661 w 764"/>
                <a:gd name="T21" fmla="*/ 944 h 974"/>
                <a:gd name="T22" fmla="*/ 486 w 764"/>
                <a:gd name="T23" fmla="*/ 844 h 974"/>
                <a:gd name="T24" fmla="*/ 410 w 764"/>
                <a:gd name="T25" fmla="*/ 664 h 974"/>
                <a:gd name="T26" fmla="*/ 415 w 764"/>
                <a:gd name="T27" fmla="*/ 629 h 974"/>
                <a:gd name="T28" fmla="*/ 454 w 764"/>
                <a:gd name="T29" fmla="*/ 601 h 974"/>
                <a:gd name="T30" fmla="*/ 359 w 764"/>
                <a:gd name="T31" fmla="*/ 547 h 974"/>
                <a:gd name="T32" fmla="*/ 349 w 764"/>
                <a:gd name="T33" fmla="*/ 373 h 974"/>
                <a:gd name="T34" fmla="*/ 358 w 764"/>
                <a:gd name="T35" fmla="*/ 365 h 974"/>
                <a:gd name="T36" fmla="*/ 372 w 764"/>
                <a:gd name="T37" fmla="*/ 389 h 974"/>
                <a:gd name="T38" fmla="*/ 391 w 764"/>
                <a:gd name="T39" fmla="*/ 369 h 974"/>
                <a:gd name="T40" fmla="*/ 356 w 764"/>
                <a:gd name="T41" fmla="*/ 241 h 974"/>
                <a:gd name="T42" fmla="*/ 483 w 764"/>
                <a:gd name="T43" fmla="*/ 364 h 974"/>
                <a:gd name="T44" fmla="*/ 467 w 764"/>
                <a:gd name="T45" fmla="*/ 249 h 974"/>
                <a:gd name="T46" fmla="*/ 489 w 764"/>
                <a:gd name="T47" fmla="*/ 258 h 974"/>
                <a:gd name="T48" fmla="*/ 435 w 764"/>
                <a:gd name="T49" fmla="*/ 211 h 974"/>
                <a:gd name="T50" fmla="*/ 373 w 764"/>
                <a:gd name="T51" fmla="*/ 67 h 974"/>
                <a:gd name="T52" fmla="*/ 373 w 764"/>
                <a:gd name="T53" fmla="*/ 0 h 974"/>
                <a:gd name="T54" fmla="*/ 398 w 764"/>
                <a:gd name="T55" fmla="*/ 189 h 974"/>
                <a:gd name="T56" fmla="*/ 264 w 764"/>
                <a:gd name="T57" fmla="*/ 235 h 974"/>
                <a:gd name="T58" fmla="*/ 295 w 764"/>
                <a:gd name="T59" fmla="*/ 241 h 974"/>
                <a:gd name="T60" fmla="*/ 356 w 764"/>
                <a:gd name="T61" fmla="*/ 295 h 974"/>
                <a:gd name="T62" fmla="*/ 315 w 764"/>
                <a:gd name="T63" fmla="*/ 491 h 974"/>
                <a:gd name="T64" fmla="*/ 394 w 764"/>
                <a:gd name="T65" fmla="*/ 598 h 974"/>
                <a:gd name="T66" fmla="*/ 533 w 764"/>
                <a:gd name="T67" fmla="*/ 907 h 974"/>
                <a:gd name="T68" fmla="*/ 455 w 764"/>
                <a:gd name="T69" fmla="*/ 879 h 974"/>
                <a:gd name="T70" fmla="*/ 430 w 764"/>
                <a:gd name="T71" fmla="*/ 870 h 974"/>
                <a:gd name="T72" fmla="*/ 429 w 764"/>
                <a:gd name="T73" fmla="*/ 869 h 974"/>
                <a:gd name="T74" fmla="*/ 127 w 764"/>
                <a:gd name="T75" fmla="*/ 469 h 974"/>
                <a:gd name="T76" fmla="*/ 171 w 764"/>
                <a:gd name="T77" fmla="*/ 329 h 974"/>
                <a:gd name="T78" fmla="*/ 259 w 764"/>
                <a:gd name="T79" fmla="*/ 247 h 974"/>
                <a:gd name="T80" fmla="*/ 248 w 764"/>
                <a:gd name="T81" fmla="*/ 241 h 974"/>
                <a:gd name="T82" fmla="*/ 186 w 764"/>
                <a:gd name="T83" fmla="*/ 232 h 974"/>
                <a:gd name="T84" fmla="*/ 221 w 764"/>
                <a:gd name="T85" fmla="*/ 207 h 974"/>
                <a:gd name="T86" fmla="*/ 260 w 764"/>
                <a:gd name="T87" fmla="*/ 0 h 974"/>
                <a:gd name="T88" fmla="*/ 245 w 764"/>
                <a:gd name="T89" fmla="*/ 4 h 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4" h="974">
                  <a:moveTo>
                    <a:pt x="269" y="78"/>
                  </a:moveTo>
                  <a:cubicBezTo>
                    <a:pt x="267" y="138"/>
                    <a:pt x="238" y="174"/>
                    <a:pt x="213" y="196"/>
                  </a:cubicBezTo>
                  <a:cubicBezTo>
                    <a:pt x="192" y="213"/>
                    <a:pt x="174" y="220"/>
                    <a:pt x="174" y="220"/>
                  </a:cubicBezTo>
                  <a:cubicBezTo>
                    <a:pt x="171" y="222"/>
                    <a:pt x="169" y="225"/>
                    <a:pt x="170" y="228"/>
                  </a:cubicBezTo>
                  <a:cubicBezTo>
                    <a:pt x="170" y="229"/>
                    <a:pt x="173" y="243"/>
                    <a:pt x="183" y="254"/>
                  </a:cubicBezTo>
                  <a:cubicBezTo>
                    <a:pt x="191" y="265"/>
                    <a:pt x="206" y="272"/>
                    <a:pt x="225" y="268"/>
                  </a:cubicBezTo>
                  <a:cubicBezTo>
                    <a:pt x="217" y="278"/>
                    <a:pt x="203" y="277"/>
                    <a:pt x="203" y="277"/>
                  </a:cubicBezTo>
                  <a:cubicBezTo>
                    <a:pt x="218" y="281"/>
                    <a:pt x="228" y="278"/>
                    <a:pt x="235" y="274"/>
                  </a:cubicBezTo>
                  <a:cubicBezTo>
                    <a:pt x="226" y="282"/>
                    <a:pt x="211" y="289"/>
                    <a:pt x="190" y="284"/>
                  </a:cubicBezTo>
                  <a:cubicBezTo>
                    <a:pt x="154" y="277"/>
                    <a:pt x="142" y="252"/>
                    <a:pt x="139" y="239"/>
                  </a:cubicBezTo>
                  <a:cubicBezTo>
                    <a:pt x="137" y="240"/>
                    <a:pt x="135" y="241"/>
                    <a:pt x="133" y="241"/>
                  </a:cubicBezTo>
                  <a:cubicBezTo>
                    <a:pt x="103" y="252"/>
                    <a:pt x="81" y="255"/>
                    <a:pt x="69" y="255"/>
                  </a:cubicBezTo>
                  <a:cubicBezTo>
                    <a:pt x="0" y="351"/>
                    <a:pt x="40" y="518"/>
                    <a:pt x="40" y="518"/>
                  </a:cubicBezTo>
                  <a:cubicBezTo>
                    <a:pt x="36" y="476"/>
                    <a:pt x="38" y="441"/>
                    <a:pt x="43" y="413"/>
                  </a:cubicBezTo>
                  <a:cubicBezTo>
                    <a:pt x="45" y="485"/>
                    <a:pt x="67" y="590"/>
                    <a:pt x="148" y="709"/>
                  </a:cubicBezTo>
                  <a:cubicBezTo>
                    <a:pt x="132" y="684"/>
                    <a:pt x="68" y="579"/>
                    <a:pt x="70" y="472"/>
                  </a:cubicBezTo>
                  <a:cubicBezTo>
                    <a:pt x="79" y="536"/>
                    <a:pt x="108" y="613"/>
                    <a:pt x="170" y="699"/>
                  </a:cubicBezTo>
                  <a:cubicBezTo>
                    <a:pt x="331" y="919"/>
                    <a:pt x="638" y="962"/>
                    <a:pt x="764" y="974"/>
                  </a:cubicBezTo>
                  <a:cubicBezTo>
                    <a:pt x="730" y="970"/>
                    <a:pt x="675" y="961"/>
                    <a:pt x="611" y="944"/>
                  </a:cubicBezTo>
                  <a:cubicBezTo>
                    <a:pt x="729" y="966"/>
                    <a:pt x="729" y="966"/>
                    <a:pt x="729" y="966"/>
                  </a:cubicBezTo>
                  <a:cubicBezTo>
                    <a:pt x="621" y="940"/>
                    <a:pt x="621" y="940"/>
                    <a:pt x="621" y="940"/>
                  </a:cubicBezTo>
                  <a:cubicBezTo>
                    <a:pt x="661" y="944"/>
                    <a:pt x="661" y="944"/>
                    <a:pt x="661" y="944"/>
                  </a:cubicBezTo>
                  <a:cubicBezTo>
                    <a:pt x="615" y="937"/>
                    <a:pt x="594" y="929"/>
                    <a:pt x="580" y="922"/>
                  </a:cubicBezTo>
                  <a:cubicBezTo>
                    <a:pt x="540" y="899"/>
                    <a:pt x="510" y="872"/>
                    <a:pt x="486" y="844"/>
                  </a:cubicBezTo>
                  <a:cubicBezTo>
                    <a:pt x="438" y="788"/>
                    <a:pt x="419" y="726"/>
                    <a:pt x="411" y="677"/>
                  </a:cubicBezTo>
                  <a:cubicBezTo>
                    <a:pt x="411" y="673"/>
                    <a:pt x="410" y="668"/>
                    <a:pt x="410" y="664"/>
                  </a:cubicBezTo>
                  <a:cubicBezTo>
                    <a:pt x="417" y="694"/>
                    <a:pt x="429" y="719"/>
                    <a:pt x="429" y="719"/>
                  </a:cubicBezTo>
                  <a:cubicBezTo>
                    <a:pt x="414" y="682"/>
                    <a:pt x="415" y="629"/>
                    <a:pt x="415" y="629"/>
                  </a:cubicBezTo>
                  <a:cubicBezTo>
                    <a:pt x="416" y="707"/>
                    <a:pt x="473" y="785"/>
                    <a:pt x="473" y="785"/>
                  </a:cubicBezTo>
                  <a:cubicBezTo>
                    <a:pt x="394" y="656"/>
                    <a:pt x="454" y="601"/>
                    <a:pt x="454" y="601"/>
                  </a:cubicBezTo>
                  <a:cubicBezTo>
                    <a:pt x="435" y="600"/>
                    <a:pt x="419" y="595"/>
                    <a:pt x="404" y="588"/>
                  </a:cubicBezTo>
                  <a:cubicBezTo>
                    <a:pt x="398" y="584"/>
                    <a:pt x="378" y="569"/>
                    <a:pt x="359" y="547"/>
                  </a:cubicBezTo>
                  <a:cubicBezTo>
                    <a:pt x="345" y="531"/>
                    <a:pt x="332" y="510"/>
                    <a:pt x="328" y="488"/>
                  </a:cubicBezTo>
                  <a:cubicBezTo>
                    <a:pt x="318" y="427"/>
                    <a:pt x="333" y="398"/>
                    <a:pt x="349" y="373"/>
                  </a:cubicBezTo>
                  <a:cubicBezTo>
                    <a:pt x="356" y="363"/>
                    <a:pt x="362" y="353"/>
                    <a:pt x="367" y="343"/>
                  </a:cubicBezTo>
                  <a:cubicBezTo>
                    <a:pt x="363" y="356"/>
                    <a:pt x="358" y="365"/>
                    <a:pt x="358" y="365"/>
                  </a:cubicBezTo>
                  <a:cubicBezTo>
                    <a:pt x="302" y="440"/>
                    <a:pt x="350" y="507"/>
                    <a:pt x="350" y="507"/>
                  </a:cubicBezTo>
                  <a:cubicBezTo>
                    <a:pt x="332" y="454"/>
                    <a:pt x="353" y="421"/>
                    <a:pt x="372" y="389"/>
                  </a:cubicBezTo>
                  <a:cubicBezTo>
                    <a:pt x="372" y="400"/>
                    <a:pt x="372" y="412"/>
                    <a:pt x="373" y="424"/>
                  </a:cubicBezTo>
                  <a:cubicBezTo>
                    <a:pt x="373" y="424"/>
                    <a:pt x="377" y="395"/>
                    <a:pt x="391" y="369"/>
                  </a:cubicBezTo>
                  <a:cubicBezTo>
                    <a:pt x="403" y="348"/>
                    <a:pt x="410" y="292"/>
                    <a:pt x="370" y="254"/>
                  </a:cubicBezTo>
                  <a:cubicBezTo>
                    <a:pt x="365" y="249"/>
                    <a:pt x="361" y="245"/>
                    <a:pt x="356" y="241"/>
                  </a:cubicBezTo>
                  <a:cubicBezTo>
                    <a:pt x="419" y="260"/>
                    <a:pt x="495" y="311"/>
                    <a:pt x="446" y="449"/>
                  </a:cubicBezTo>
                  <a:cubicBezTo>
                    <a:pt x="446" y="449"/>
                    <a:pt x="476" y="415"/>
                    <a:pt x="483" y="364"/>
                  </a:cubicBezTo>
                  <a:cubicBezTo>
                    <a:pt x="485" y="380"/>
                    <a:pt x="485" y="399"/>
                    <a:pt x="483" y="420"/>
                  </a:cubicBezTo>
                  <a:cubicBezTo>
                    <a:pt x="483" y="420"/>
                    <a:pt x="518" y="320"/>
                    <a:pt x="467" y="249"/>
                  </a:cubicBezTo>
                  <a:cubicBezTo>
                    <a:pt x="474" y="252"/>
                    <a:pt x="481" y="255"/>
                    <a:pt x="487" y="258"/>
                  </a:cubicBezTo>
                  <a:cubicBezTo>
                    <a:pt x="487" y="258"/>
                    <a:pt x="488" y="258"/>
                    <a:pt x="489" y="258"/>
                  </a:cubicBezTo>
                  <a:cubicBezTo>
                    <a:pt x="489" y="257"/>
                    <a:pt x="488" y="257"/>
                    <a:pt x="488" y="257"/>
                  </a:cubicBezTo>
                  <a:cubicBezTo>
                    <a:pt x="467" y="240"/>
                    <a:pt x="449" y="225"/>
                    <a:pt x="435" y="211"/>
                  </a:cubicBezTo>
                  <a:cubicBezTo>
                    <a:pt x="458" y="226"/>
                    <a:pt x="484" y="240"/>
                    <a:pt x="484" y="240"/>
                  </a:cubicBezTo>
                  <a:cubicBezTo>
                    <a:pt x="385" y="182"/>
                    <a:pt x="375" y="90"/>
                    <a:pt x="373" y="67"/>
                  </a:cubicBezTo>
                  <a:cubicBezTo>
                    <a:pt x="376" y="46"/>
                    <a:pt x="382" y="23"/>
                    <a:pt x="387" y="0"/>
                  </a:cubicBezTo>
                  <a:cubicBezTo>
                    <a:pt x="373" y="0"/>
                    <a:pt x="373" y="0"/>
                    <a:pt x="373" y="0"/>
                  </a:cubicBezTo>
                  <a:cubicBezTo>
                    <a:pt x="362" y="49"/>
                    <a:pt x="348" y="96"/>
                    <a:pt x="366" y="136"/>
                  </a:cubicBezTo>
                  <a:cubicBezTo>
                    <a:pt x="376" y="159"/>
                    <a:pt x="386" y="174"/>
                    <a:pt x="398" y="189"/>
                  </a:cubicBezTo>
                  <a:cubicBezTo>
                    <a:pt x="336" y="188"/>
                    <a:pt x="291" y="206"/>
                    <a:pt x="266" y="227"/>
                  </a:cubicBezTo>
                  <a:cubicBezTo>
                    <a:pt x="263" y="229"/>
                    <a:pt x="262" y="232"/>
                    <a:pt x="264" y="235"/>
                  </a:cubicBezTo>
                  <a:cubicBezTo>
                    <a:pt x="265" y="238"/>
                    <a:pt x="268" y="239"/>
                    <a:pt x="271" y="239"/>
                  </a:cubicBezTo>
                  <a:cubicBezTo>
                    <a:pt x="271" y="239"/>
                    <a:pt x="281" y="238"/>
                    <a:pt x="295" y="241"/>
                  </a:cubicBezTo>
                  <a:cubicBezTo>
                    <a:pt x="309" y="244"/>
                    <a:pt x="327" y="251"/>
                    <a:pt x="341" y="268"/>
                  </a:cubicBezTo>
                  <a:cubicBezTo>
                    <a:pt x="347" y="275"/>
                    <a:pt x="352" y="284"/>
                    <a:pt x="356" y="295"/>
                  </a:cubicBezTo>
                  <a:cubicBezTo>
                    <a:pt x="368" y="325"/>
                    <a:pt x="354" y="339"/>
                    <a:pt x="337" y="365"/>
                  </a:cubicBezTo>
                  <a:cubicBezTo>
                    <a:pt x="321" y="391"/>
                    <a:pt x="303" y="427"/>
                    <a:pt x="315" y="491"/>
                  </a:cubicBezTo>
                  <a:cubicBezTo>
                    <a:pt x="319" y="516"/>
                    <a:pt x="333" y="538"/>
                    <a:pt x="348" y="556"/>
                  </a:cubicBezTo>
                  <a:cubicBezTo>
                    <a:pt x="366" y="577"/>
                    <a:pt x="386" y="592"/>
                    <a:pt x="394" y="598"/>
                  </a:cubicBezTo>
                  <a:cubicBezTo>
                    <a:pt x="392" y="622"/>
                    <a:pt x="386" y="747"/>
                    <a:pt x="475" y="853"/>
                  </a:cubicBezTo>
                  <a:cubicBezTo>
                    <a:pt x="491" y="872"/>
                    <a:pt x="510" y="891"/>
                    <a:pt x="533" y="907"/>
                  </a:cubicBezTo>
                  <a:cubicBezTo>
                    <a:pt x="526" y="905"/>
                    <a:pt x="519" y="902"/>
                    <a:pt x="512" y="900"/>
                  </a:cubicBezTo>
                  <a:cubicBezTo>
                    <a:pt x="491" y="892"/>
                    <a:pt x="470" y="885"/>
                    <a:pt x="455" y="879"/>
                  </a:cubicBezTo>
                  <a:cubicBezTo>
                    <a:pt x="447" y="876"/>
                    <a:pt x="440" y="874"/>
                    <a:pt x="436" y="872"/>
                  </a:cubicBezTo>
                  <a:cubicBezTo>
                    <a:pt x="433" y="871"/>
                    <a:pt x="432" y="870"/>
                    <a:pt x="430" y="870"/>
                  </a:cubicBezTo>
                  <a:cubicBezTo>
                    <a:pt x="430" y="870"/>
                    <a:pt x="429" y="870"/>
                    <a:pt x="429" y="869"/>
                  </a:cubicBezTo>
                  <a:cubicBezTo>
                    <a:pt x="429" y="869"/>
                    <a:pt x="429" y="869"/>
                    <a:pt x="429" y="869"/>
                  </a:cubicBezTo>
                  <a:cubicBezTo>
                    <a:pt x="335" y="823"/>
                    <a:pt x="269" y="769"/>
                    <a:pt x="223" y="714"/>
                  </a:cubicBezTo>
                  <a:cubicBezTo>
                    <a:pt x="150" y="629"/>
                    <a:pt x="127" y="540"/>
                    <a:pt x="127" y="469"/>
                  </a:cubicBezTo>
                  <a:cubicBezTo>
                    <a:pt x="126" y="398"/>
                    <a:pt x="149" y="344"/>
                    <a:pt x="165" y="332"/>
                  </a:cubicBezTo>
                  <a:cubicBezTo>
                    <a:pt x="168" y="329"/>
                    <a:pt x="170" y="329"/>
                    <a:pt x="171" y="329"/>
                  </a:cubicBezTo>
                  <a:cubicBezTo>
                    <a:pt x="196" y="328"/>
                    <a:pt x="215" y="319"/>
                    <a:pt x="229" y="308"/>
                  </a:cubicBezTo>
                  <a:cubicBezTo>
                    <a:pt x="258" y="283"/>
                    <a:pt x="259" y="248"/>
                    <a:pt x="259" y="247"/>
                  </a:cubicBezTo>
                  <a:cubicBezTo>
                    <a:pt x="259" y="244"/>
                    <a:pt x="258" y="242"/>
                    <a:pt x="256" y="241"/>
                  </a:cubicBezTo>
                  <a:cubicBezTo>
                    <a:pt x="253" y="239"/>
                    <a:pt x="250" y="240"/>
                    <a:pt x="248" y="241"/>
                  </a:cubicBezTo>
                  <a:cubicBezTo>
                    <a:pt x="216" y="264"/>
                    <a:pt x="203" y="256"/>
                    <a:pt x="194" y="245"/>
                  </a:cubicBezTo>
                  <a:cubicBezTo>
                    <a:pt x="190" y="241"/>
                    <a:pt x="187" y="236"/>
                    <a:pt x="186" y="232"/>
                  </a:cubicBezTo>
                  <a:cubicBezTo>
                    <a:pt x="185" y="232"/>
                    <a:pt x="185" y="231"/>
                    <a:pt x="185" y="231"/>
                  </a:cubicBezTo>
                  <a:cubicBezTo>
                    <a:pt x="193" y="227"/>
                    <a:pt x="206" y="219"/>
                    <a:pt x="221" y="207"/>
                  </a:cubicBezTo>
                  <a:cubicBezTo>
                    <a:pt x="249" y="183"/>
                    <a:pt x="281" y="143"/>
                    <a:pt x="282" y="79"/>
                  </a:cubicBezTo>
                  <a:cubicBezTo>
                    <a:pt x="283" y="44"/>
                    <a:pt x="274" y="19"/>
                    <a:pt x="260" y="0"/>
                  </a:cubicBezTo>
                  <a:cubicBezTo>
                    <a:pt x="242" y="0"/>
                    <a:pt x="242" y="0"/>
                    <a:pt x="242" y="0"/>
                  </a:cubicBezTo>
                  <a:cubicBezTo>
                    <a:pt x="243" y="1"/>
                    <a:pt x="244" y="3"/>
                    <a:pt x="245" y="4"/>
                  </a:cubicBezTo>
                  <a:cubicBezTo>
                    <a:pt x="259" y="20"/>
                    <a:pt x="270" y="44"/>
                    <a:pt x="269" y="78"/>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0" name="Freeform 25"/>
            <p:cNvSpPr>
              <a:spLocks/>
            </p:cNvSpPr>
            <p:nvPr/>
          </p:nvSpPr>
          <p:spPr bwMode="auto">
            <a:xfrm>
              <a:off x="5945188" y="3552825"/>
              <a:ext cx="14288" cy="19050"/>
            </a:xfrm>
            <a:custGeom>
              <a:avLst/>
              <a:gdLst>
                <a:gd name="T0" fmla="*/ 0 w 4"/>
                <a:gd name="T1" fmla="*/ 0 h 5"/>
                <a:gd name="T2" fmla="*/ 4 w 4"/>
                <a:gd name="T3" fmla="*/ 5 h 5"/>
                <a:gd name="T4" fmla="*/ 0 w 4"/>
                <a:gd name="T5" fmla="*/ 0 h 5"/>
              </a:gdLst>
              <a:ahLst/>
              <a:cxnLst>
                <a:cxn ang="0">
                  <a:pos x="T0" y="T1"/>
                </a:cxn>
                <a:cxn ang="0">
                  <a:pos x="T2" y="T3"/>
                </a:cxn>
                <a:cxn ang="0">
                  <a:pos x="T4" y="T5"/>
                </a:cxn>
              </a:cxnLst>
              <a:rect l="0" t="0" r="r" b="b"/>
              <a:pathLst>
                <a:path w="4" h="5">
                  <a:moveTo>
                    <a:pt x="0" y="0"/>
                  </a:moveTo>
                  <a:cubicBezTo>
                    <a:pt x="2" y="3"/>
                    <a:pt x="4" y="5"/>
                    <a:pt x="4" y="5"/>
                  </a:cubicBezTo>
                  <a:cubicBezTo>
                    <a:pt x="3" y="3"/>
                    <a:pt x="1" y="2"/>
                    <a:pt x="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1" name="Freeform 26"/>
            <p:cNvSpPr>
              <a:spLocks/>
            </p:cNvSpPr>
            <p:nvPr/>
          </p:nvSpPr>
          <p:spPr bwMode="auto">
            <a:xfrm>
              <a:off x="4791075" y="1639888"/>
              <a:ext cx="203200" cy="428625"/>
            </a:xfrm>
            <a:custGeom>
              <a:avLst/>
              <a:gdLst>
                <a:gd name="T0" fmla="*/ 33 w 54"/>
                <a:gd name="T1" fmla="*/ 103 h 114"/>
                <a:gd name="T2" fmla="*/ 45 w 54"/>
                <a:gd name="T3" fmla="*/ 86 h 114"/>
                <a:gd name="T4" fmla="*/ 40 w 54"/>
                <a:gd name="T5" fmla="*/ 82 h 114"/>
                <a:gd name="T6" fmla="*/ 34 w 54"/>
                <a:gd name="T7" fmla="*/ 1 h 114"/>
                <a:gd name="T8" fmla="*/ 25 w 54"/>
                <a:gd name="T9" fmla="*/ 26 h 114"/>
                <a:gd name="T10" fmla="*/ 30 w 54"/>
                <a:gd name="T11" fmla="*/ 0 h 114"/>
                <a:gd name="T12" fmla="*/ 33 w 54"/>
                <a:gd name="T13" fmla="*/ 103 h 114"/>
              </a:gdLst>
              <a:ahLst/>
              <a:cxnLst>
                <a:cxn ang="0">
                  <a:pos x="T0" y="T1"/>
                </a:cxn>
                <a:cxn ang="0">
                  <a:pos x="T2" y="T3"/>
                </a:cxn>
                <a:cxn ang="0">
                  <a:pos x="T4" y="T5"/>
                </a:cxn>
                <a:cxn ang="0">
                  <a:pos x="T6" y="T7"/>
                </a:cxn>
                <a:cxn ang="0">
                  <a:pos x="T8" y="T9"/>
                </a:cxn>
                <a:cxn ang="0">
                  <a:pos x="T10" y="T11"/>
                </a:cxn>
                <a:cxn ang="0">
                  <a:pos x="T12" y="T13"/>
                </a:cxn>
              </a:cxnLst>
              <a:rect l="0" t="0" r="r" b="b"/>
              <a:pathLst>
                <a:path w="54" h="114">
                  <a:moveTo>
                    <a:pt x="33" y="103"/>
                  </a:moveTo>
                  <a:cubicBezTo>
                    <a:pt x="52" y="114"/>
                    <a:pt x="54" y="92"/>
                    <a:pt x="45" y="86"/>
                  </a:cubicBezTo>
                  <a:cubicBezTo>
                    <a:pt x="43" y="85"/>
                    <a:pt x="42" y="84"/>
                    <a:pt x="40" y="82"/>
                  </a:cubicBezTo>
                  <a:cubicBezTo>
                    <a:pt x="19" y="60"/>
                    <a:pt x="34" y="1"/>
                    <a:pt x="34" y="1"/>
                  </a:cubicBezTo>
                  <a:cubicBezTo>
                    <a:pt x="30" y="10"/>
                    <a:pt x="28" y="18"/>
                    <a:pt x="25" y="26"/>
                  </a:cubicBezTo>
                  <a:cubicBezTo>
                    <a:pt x="27" y="11"/>
                    <a:pt x="30" y="0"/>
                    <a:pt x="30" y="0"/>
                  </a:cubicBezTo>
                  <a:cubicBezTo>
                    <a:pt x="0" y="75"/>
                    <a:pt x="15" y="92"/>
                    <a:pt x="33" y="10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2" name="Freeform 27"/>
            <p:cNvSpPr>
              <a:spLocks/>
            </p:cNvSpPr>
            <p:nvPr/>
          </p:nvSpPr>
          <p:spPr bwMode="auto">
            <a:xfrm>
              <a:off x="5299075" y="889000"/>
              <a:ext cx="919163" cy="469900"/>
            </a:xfrm>
            <a:custGeom>
              <a:avLst/>
              <a:gdLst>
                <a:gd name="T0" fmla="*/ 80 w 245"/>
                <a:gd name="T1" fmla="*/ 83 h 125"/>
                <a:gd name="T2" fmla="*/ 2 w 245"/>
                <a:gd name="T3" fmla="*/ 69 h 125"/>
                <a:gd name="T4" fmla="*/ 205 w 245"/>
                <a:gd name="T5" fmla="*/ 61 h 125"/>
                <a:gd name="T6" fmla="*/ 223 w 245"/>
                <a:gd name="T7" fmla="*/ 18 h 125"/>
                <a:gd name="T8" fmla="*/ 214 w 245"/>
                <a:gd name="T9" fmla="*/ 76 h 125"/>
                <a:gd name="T10" fmla="*/ 237 w 245"/>
                <a:gd name="T11" fmla="*/ 0 h 125"/>
                <a:gd name="T12" fmla="*/ 182 w 245"/>
                <a:gd name="T13" fmla="*/ 0 h 125"/>
                <a:gd name="T14" fmla="*/ 175 w 245"/>
                <a:gd name="T15" fmla="*/ 8 h 125"/>
                <a:gd name="T16" fmla="*/ 137 w 245"/>
                <a:gd name="T17" fmla="*/ 17 h 125"/>
                <a:gd name="T18" fmla="*/ 102 w 245"/>
                <a:gd name="T19" fmla="*/ 0 h 125"/>
                <a:gd name="T20" fmla="*/ 24 w 245"/>
                <a:gd name="T21" fmla="*/ 0 h 125"/>
                <a:gd name="T22" fmla="*/ 45 w 245"/>
                <a:gd name="T23" fmla="*/ 37 h 125"/>
                <a:gd name="T24" fmla="*/ 3 w 245"/>
                <a:gd name="T25" fmla="*/ 0 h 125"/>
                <a:gd name="T26" fmla="*/ 0 w 245"/>
                <a:gd name="T27" fmla="*/ 0 h 125"/>
                <a:gd name="T28" fmla="*/ 80 w 245"/>
                <a:gd name="T29" fmla="*/ 8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5" h="125">
                  <a:moveTo>
                    <a:pt x="80" y="83"/>
                  </a:moveTo>
                  <a:cubicBezTo>
                    <a:pt x="39" y="91"/>
                    <a:pt x="2" y="69"/>
                    <a:pt x="2" y="69"/>
                  </a:cubicBezTo>
                  <a:cubicBezTo>
                    <a:pt x="61" y="125"/>
                    <a:pt x="159" y="120"/>
                    <a:pt x="205" y="61"/>
                  </a:cubicBezTo>
                  <a:cubicBezTo>
                    <a:pt x="217" y="45"/>
                    <a:pt x="222" y="31"/>
                    <a:pt x="223" y="18"/>
                  </a:cubicBezTo>
                  <a:cubicBezTo>
                    <a:pt x="227" y="33"/>
                    <a:pt x="227" y="52"/>
                    <a:pt x="214" y="76"/>
                  </a:cubicBezTo>
                  <a:cubicBezTo>
                    <a:pt x="214" y="76"/>
                    <a:pt x="245" y="38"/>
                    <a:pt x="237" y="0"/>
                  </a:cubicBezTo>
                  <a:cubicBezTo>
                    <a:pt x="182" y="0"/>
                    <a:pt x="182" y="0"/>
                    <a:pt x="182" y="0"/>
                  </a:cubicBezTo>
                  <a:cubicBezTo>
                    <a:pt x="180" y="3"/>
                    <a:pt x="178" y="5"/>
                    <a:pt x="175" y="8"/>
                  </a:cubicBezTo>
                  <a:cubicBezTo>
                    <a:pt x="166" y="16"/>
                    <a:pt x="151" y="19"/>
                    <a:pt x="137" y="17"/>
                  </a:cubicBezTo>
                  <a:cubicBezTo>
                    <a:pt x="124" y="15"/>
                    <a:pt x="111" y="9"/>
                    <a:pt x="102" y="0"/>
                  </a:cubicBezTo>
                  <a:cubicBezTo>
                    <a:pt x="24" y="0"/>
                    <a:pt x="24" y="0"/>
                    <a:pt x="24" y="0"/>
                  </a:cubicBezTo>
                  <a:cubicBezTo>
                    <a:pt x="31" y="24"/>
                    <a:pt x="45" y="37"/>
                    <a:pt x="45" y="37"/>
                  </a:cubicBezTo>
                  <a:cubicBezTo>
                    <a:pt x="20" y="28"/>
                    <a:pt x="8" y="12"/>
                    <a:pt x="3" y="0"/>
                  </a:cubicBezTo>
                  <a:cubicBezTo>
                    <a:pt x="0" y="0"/>
                    <a:pt x="0" y="0"/>
                    <a:pt x="0" y="0"/>
                  </a:cubicBezTo>
                  <a:cubicBezTo>
                    <a:pt x="8" y="69"/>
                    <a:pt x="80" y="83"/>
                    <a:pt x="80" y="8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3" name="Freeform 28"/>
            <p:cNvSpPr>
              <a:spLocks/>
            </p:cNvSpPr>
            <p:nvPr/>
          </p:nvSpPr>
          <p:spPr bwMode="auto">
            <a:xfrm>
              <a:off x="1160463" y="889000"/>
              <a:ext cx="987425" cy="344488"/>
            </a:xfrm>
            <a:custGeom>
              <a:avLst/>
              <a:gdLst>
                <a:gd name="T0" fmla="*/ 236 w 263"/>
                <a:gd name="T1" fmla="*/ 46 h 92"/>
                <a:gd name="T2" fmla="*/ 263 w 263"/>
                <a:gd name="T3" fmla="*/ 0 h 92"/>
                <a:gd name="T4" fmla="*/ 206 w 263"/>
                <a:gd name="T5" fmla="*/ 0 h 92"/>
                <a:gd name="T6" fmla="*/ 185 w 263"/>
                <a:gd name="T7" fmla="*/ 30 h 92"/>
                <a:gd name="T8" fmla="*/ 55 w 263"/>
                <a:gd name="T9" fmla="*/ 10 h 92"/>
                <a:gd name="T10" fmla="*/ 43 w 263"/>
                <a:gd name="T11" fmla="*/ 0 h 92"/>
                <a:gd name="T12" fmla="*/ 0 w 263"/>
                <a:gd name="T13" fmla="*/ 0 h 92"/>
                <a:gd name="T14" fmla="*/ 14 w 263"/>
                <a:gd name="T15" fmla="*/ 10 h 92"/>
                <a:gd name="T16" fmla="*/ 236 w 263"/>
                <a:gd name="T17" fmla="*/ 4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3" h="92">
                  <a:moveTo>
                    <a:pt x="236" y="46"/>
                  </a:moveTo>
                  <a:cubicBezTo>
                    <a:pt x="252" y="32"/>
                    <a:pt x="260" y="16"/>
                    <a:pt x="263" y="0"/>
                  </a:cubicBezTo>
                  <a:cubicBezTo>
                    <a:pt x="206" y="0"/>
                    <a:pt x="206" y="0"/>
                    <a:pt x="206" y="0"/>
                  </a:cubicBezTo>
                  <a:cubicBezTo>
                    <a:pt x="202" y="11"/>
                    <a:pt x="195" y="21"/>
                    <a:pt x="185" y="30"/>
                  </a:cubicBezTo>
                  <a:cubicBezTo>
                    <a:pt x="157" y="53"/>
                    <a:pt x="111" y="59"/>
                    <a:pt x="55" y="10"/>
                  </a:cubicBezTo>
                  <a:cubicBezTo>
                    <a:pt x="52" y="7"/>
                    <a:pt x="48" y="3"/>
                    <a:pt x="43" y="0"/>
                  </a:cubicBezTo>
                  <a:cubicBezTo>
                    <a:pt x="0" y="0"/>
                    <a:pt x="0" y="0"/>
                    <a:pt x="0" y="0"/>
                  </a:cubicBezTo>
                  <a:cubicBezTo>
                    <a:pt x="5" y="3"/>
                    <a:pt x="10" y="6"/>
                    <a:pt x="14" y="10"/>
                  </a:cubicBezTo>
                  <a:cubicBezTo>
                    <a:pt x="117" y="86"/>
                    <a:pt x="180" y="92"/>
                    <a:pt x="236" y="4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4" name="Freeform 29"/>
            <p:cNvSpPr>
              <a:spLocks/>
            </p:cNvSpPr>
            <p:nvPr/>
          </p:nvSpPr>
          <p:spPr bwMode="auto">
            <a:xfrm>
              <a:off x="6192838" y="889000"/>
              <a:ext cx="44450" cy="93663"/>
            </a:xfrm>
            <a:custGeom>
              <a:avLst/>
              <a:gdLst>
                <a:gd name="T0" fmla="*/ 10 w 12"/>
                <a:gd name="T1" fmla="*/ 0 h 25"/>
                <a:gd name="T2" fmla="*/ 0 w 12"/>
                <a:gd name="T3" fmla="*/ 0 h 25"/>
                <a:gd name="T4" fmla="*/ 11 w 12"/>
                <a:gd name="T5" fmla="*/ 25 h 25"/>
                <a:gd name="T6" fmla="*/ 10 w 12"/>
                <a:gd name="T7" fmla="*/ 0 h 25"/>
              </a:gdLst>
              <a:ahLst/>
              <a:cxnLst>
                <a:cxn ang="0">
                  <a:pos x="T0" y="T1"/>
                </a:cxn>
                <a:cxn ang="0">
                  <a:pos x="T2" y="T3"/>
                </a:cxn>
                <a:cxn ang="0">
                  <a:pos x="T4" y="T5"/>
                </a:cxn>
                <a:cxn ang="0">
                  <a:pos x="T6" y="T7"/>
                </a:cxn>
              </a:cxnLst>
              <a:rect l="0" t="0" r="r" b="b"/>
              <a:pathLst>
                <a:path w="12" h="25">
                  <a:moveTo>
                    <a:pt x="10" y="0"/>
                  </a:moveTo>
                  <a:cubicBezTo>
                    <a:pt x="0" y="0"/>
                    <a:pt x="0" y="0"/>
                    <a:pt x="0" y="0"/>
                  </a:cubicBezTo>
                  <a:cubicBezTo>
                    <a:pt x="4" y="5"/>
                    <a:pt x="9" y="12"/>
                    <a:pt x="11" y="25"/>
                  </a:cubicBezTo>
                  <a:cubicBezTo>
                    <a:pt x="11" y="25"/>
                    <a:pt x="12" y="14"/>
                    <a:pt x="1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5" name="Freeform 30"/>
            <p:cNvSpPr>
              <a:spLocks/>
            </p:cNvSpPr>
            <p:nvPr/>
          </p:nvSpPr>
          <p:spPr bwMode="auto">
            <a:xfrm>
              <a:off x="412750" y="1485900"/>
              <a:ext cx="8324850" cy="3536950"/>
            </a:xfrm>
            <a:custGeom>
              <a:avLst/>
              <a:gdLst>
                <a:gd name="T0" fmla="*/ 1256 w 2217"/>
                <a:gd name="T1" fmla="*/ 591 h 941"/>
                <a:gd name="T2" fmla="*/ 0 w 2217"/>
                <a:gd name="T3" fmla="*/ 25 h 941"/>
                <a:gd name="T4" fmla="*/ 0 w 2217"/>
                <a:gd name="T5" fmla="*/ 44 h 941"/>
                <a:gd name="T6" fmla="*/ 1262 w 2217"/>
                <a:gd name="T7" fmla="*/ 630 h 941"/>
                <a:gd name="T8" fmla="*/ 1789 w 2217"/>
                <a:gd name="T9" fmla="*/ 896 h 941"/>
                <a:gd name="T10" fmla="*/ 2217 w 2217"/>
                <a:gd name="T11" fmla="*/ 906 h 941"/>
                <a:gd name="T12" fmla="*/ 2217 w 2217"/>
                <a:gd name="T13" fmla="*/ 892 h 941"/>
                <a:gd name="T14" fmla="*/ 1256 w 2217"/>
                <a:gd name="T15" fmla="*/ 591 h 9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17" h="941">
                  <a:moveTo>
                    <a:pt x="1256" y="591"/>
                  </a:moveTo>
                  <a:cubicBezTo>
                    <a:pt x="791" y="197"/>
                    <a:pt x="357" y="0"/>
                    <a:pt x="0" y="25"/>
                  </a:cubicBezTo>
                  <a:cubicBezTo>
                    <a:pt x="0" y="44"/>
                    <a:pt x="0" y="44"/>
                    <a:pt x="0" y="44"/>
                  </a:cubicBezTo>
                  <a:cubicBezTo>
                    <a:pt x="533" y="20"/>
                    <a:pt x="1039" y="448"/>
                    <a:pt x="1262" y="630"/>
                  </a:cubicBezTo>
                  <a:cubicBezTo>
                    <a:pt x="1488" y="816"/>
                    <a:pt x="1686" y="881"/>
                    <a:pt x="1789" y="896"/>
                  </a:cubicBezTo>
                  <a:cubicBezTo>
                    <a:pt x="1956" y="938"/>
                    <a:pt x="2102" y="931"/>
                    <a:pt x="2217" y="906"/>
                  </a:cubicBezTo>
                  <a:cubicBezTo>
                    <a:pt x="2217" y="892"/>
                    <a:pt x="2217" y="892"/>
                    <a:pt x="2217" y="892"/>
                  </a:cubicBezTo>
                  <a:cubicBezTo>
                    <a:pt x="1994" y="941"/>
                    <a:pt x="1648" y="923"/>
                    <a:pt x="1256" y="59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6" name="Freeform 31"/>
            <p:cNvSpPr>
              <a:spLocks noEditPoints="1"/>
            </p:cNvSpPr>
            <p:nvPr/>
          </p:nvSpPr>
          <p:spPr bwMode="auto">
            <a:xfrm>
              <a:off x="3751263" y="889000"/>
              <a:ext cx="2981325" cy="3546475"/>
            </a:xfrm>
            <a:custGeom>
              <a:avLst/>
              <a:gdLst>
                <a:gd name="T0" fmla="*/ 17 w 794"/>
                <a:gd name="T1" fmla="*/ 102 h 944"/>
                <a:gd name="T2" fmla="*/ 41 w 794"/>
                <a:gd name="T3" fmla="*/ 61 h 944"/>
                <a:gd name="T4" fmla="*/ 100 w 794"/>
                <a:gd name="T5" fmla="*/ 35 h 944"/>
                <a:gd name="T6" fmla="*/ 181 w 794"/>
                <a:gd name="T7" fmla="*/ 73 h 944"/>
                <a:gd name="T8" fmla="*/ 203 w 794"/>
                <a:gd name="T9" fmla="*/ 132 h 944"/>
                <a:gd name="T10" fmla="*/ 83 w 794"/>
                <a:gd name="T11" fmla="*/ 92 h 944"/>
                <a:gd name="T12" fmla="*/ 98 w 794"/>
                <a:gd name="T13" fmla="*/ 102 h 944"/>
                <a:gd name="T14" fmla="*/ 214 w 794"/>
                <a:gd name="T15" fmla="*/ 469 h 944"/>
                <a:gd name="T16" fmla="*/ 656 w 794"/>
                <a:gd name="T17" fmla="*/ 886 h 944"/>
                <a:gd name="T18" fmla="*/ 786 w 794"/>
                <a:gd name="T19" fmla="*/ 944 h 944"/>
                <a:gd name="T20" fmla="*/ 794 w 794"/>
                <a:gd name="T21" fmla="*/ 944 h 944"/>
                <a:gd name="T22" fmla="*/ 726 w 794"/>
                <a:gd name="T23" fmla="*/ 907 h 944"/>
                <a:gd name="T24" fmla="*/ 397 w 794"/>
                <a:gd name="T25" fmla="*/ 648 h 944"/>
                <a:gd name="T26" fmla="*/ 385 w 794"/>
                <a:gd name="T27" fmla="*/ 635 h 944"/>
                <a:gd name="T28" fmla="*/ 344 w 794"/>
                <a:gd name="T29" fmla="*/ 478 h 944"/>
                <a:gd name="T30" fmla="*/ 336 w 794"/>
                <a:gd name="T31" fmla="*/ 470 h 944"/>
                <a:gd name="T32" fmla="*/ 280 w 794"/>
                <a:gd name="T33" fmla="*/ 453 h 944"/>
                <a:gd name="T34" fmla="*/ 258 w 794"/>
                <a:gd name="T35" fmla="*/ 358 h 944"/>
                <a:gd name="T36" fmla="*/ 257 w 794"/>
                <a:gd name="T37" fmla="*/ 325 h 944"/>
                <a:gd name="T38" fmla="*/ 302 w 794"/>
                <a:gd name="T39" fmla="*/ 395 h 944"/>
                <a:gd name="T40" fmla="*/ 298 w 794"/>
                <a:gd name="T41" fmla="*/ 345 h 944"/>
                <a:gd name="T42" fmla="*/ 335 w 794"/>
                <a:gd name="T43" fmla="*/ 350 h 944"/>
                <a:gd name="T44" fmla="*/ 267 w 794"/>
                <a:gd name="T45" fmla="*/ 306 h 944"/>
                <a:gd name="T46" fmla="*/ 231 w 794"/>
                <a:gd name="T47" fmla="*/ 213 h 944"/>
                <a:gd name="T48" fmla="*/ 254 w 794"/>
                <a:gd name="T49" fmla="*/ 69 h 944"/>
                <a:gd name="T50" fmla="*/ 300 w 794"/>
                <a:gd name="T51" fmla="*/ 113 h 944"/>
                <a:gd name="T52" fmla="*/ 320 w 794"/>
                <a:gd name="T53" fmla="*/ 179 h 944"/>
                <a:gd name="T54" fmla="*/ 351 w 794"/>
                <a:gd name="T55" fmla="*/ 220 h 944"/>
                <a:gd name="T56" fmla="*/ 326 w 794"/>
                <a:gd name="T57" fmla="*/ 0 h 944"/>
                <a:gd name="T58" fmla="*/ 300 w 794"/>
                <a:gd name="T59" fmla="*/ 36 h 944"/>
                <a:gd name="T60" fmla="*/ 221 w 794"/>
                <a:gd name="T61" fmla="*/ 52 h 944"/>
                <a:gd name="T62" fmla="*/ 222 w 794"/>
                <a:gd name="T63" fmla="*/ 62 h 944"/>
                <a:gd name="T64" fmla="*/ 246 w 794"/>
                <a:gd name="T65" fmla="*/ 129 h 944"/>
                <a:gd name="T66" fmla="*/ 239 w 794"/>
                <a:gd name="T67" fmla="*/ 298 h 944"/>
                <a:gd name="T68" fmla="*/ 204 w 794"/>
                <a:gd name="T69" fmla="*/ 324 h 944"/>
                <a:gd name="T70" fmla="*/ 197 w 794"/>
                <a:gd name="T71" fmla="*/ 336 h 944"/>
                <a:gd name="T72" fmla="*/ 248 w 794"/>
                <a:gd name="T73" fmla="*/ 367 h 944"/>
                <a:gd name="T74" fmla="*/ 270 w 794"/>
                <a:gd name="T75" fmla="*/ 462 h 944"/>
                <a:gd name="T76" fmla="*/ 348 w 794"/>
                <a:gd name="T77" fmla="*/ 603 h 944"/>
                <a:gd name="T78" fmla="*/ 257 w 794"/>
                <a:gd name="T79" fmla="*/ 494 h 944"/>
                <a:gd name="T80" fmla="*/ 117 w 794"/>
                <a:gd name="T81" fmla="*/ 131 h 944"/>
                <a:gd name="T82" fmla="*/ 172 w 794"/>
                <a:gd name="T83" fmla="*/ 167 h 944"/>
                <a:gd name="T84" fmla="*/ 179 w 794"/>
                <a:gd name="T85" fmla="*/ 178 h 944"/>
                <a:gd name="T86" fmla="*/ 216 w 794"/>
                <a:gd name="T87" fmla="*/ 113 h 944"/>
                <a:gd name="T88" fmla="*/ 161 w 794"/>
                <a:gd name="T89" fmla="*/ 37 h 944"/>
                <a:gd name="T90" fmla="*/ 159 w 794"/>
                <a:gd name="T91" fmla="*/ 36 h 944"/>
                <a:gd name="T92" fmla="*/ 16 w 794"/>
                <a:gd name="T93" fmla="*/ 44 h 944"/>
                <a:gd name="T94" fmla="*/ 2 w 794"/>
                <a:gd name="T95" fmla="*/ 0 h 944"/>
                <a:gd name="T96" fmla="*/ 47 w 794"/>
                <a:gd name="T97" fmla="*/ 201 h 944"/>
                <a:gd name="T98" fmla="*/ 404 w 794"/>
                <a:gd name="T99" fmla="*/ 683 h 944"/>
                <a:gd name="T100" fmla="*/ 403 w 794"/>
                <a:gd name="T101" fmla="*/ 679 h 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4" h="944">
                  <a:moveTo>
                    <a:pt x="47" y="201"/>
                  </a:moveTo>
                  <a:cubicBezTo>
                    <a:pt x="26" y="149"/>
                    <a:pt x="19" y="120"/>
                    <a:pt x="17" y="102"/>
                  </a:cubicBezTo>
                  <a:cubicBezTo>
                    <a:pt x="20" y="109"/>
                    <a:pt x="24" y="119"/>
                    <a:pt x="30" y="131"/>
                  </a:cubicBezTo>
                  <a:cubicBezTo>
                    <a:pt x="30" y="131"/>
                    <a:pt x="15" y="90"/>
                    <a:pt x="41" y="61"/>
                  </a:cubicBezTo>
                  <a:cubicBezTo>
                    <a:pt x="41" y="64"/>
                    <a:pt x="40" y="67"/>
                    <a:pt x="40" y="69"/>
                  </a:cubicBezTo>
                  <a:cubicBezTo>
                    <a:pt x="46" y="59"/>
                    <a:pt x="68" y="37"/>
                    <a:pt x="100" y="35"/>
                  </a:cubicBezTo>
                  <a:cubicBezTo>
                    <a:pt x="99" y="35"/>
                    <a:pt x="99" y="35"/>
                    <a:pt x="99" y="35"/>
                  </a:cubicBezTo>
                  <a:cubicBezTo>
                    <a:pt x="133" y="32"/>
                    <a:pt x="162" y="51"/>
                    <a:pt x="181" y="73"/>
                  </a:cubicBezTo>
                  <a:cubicBezTo>
                    <a:pt x="193" y="87"/>
                    <a:pt x="201" y="103"/>
                    <a:pt x="203" y="115"/>
                  </a:cubicBezTo>
                  <a:cubicBezTo>
                    <a:pt x="203" y="122"/>
                    <a:pt x="203" y="127"/>
                    <a:pt x="203" y="132"/>
                  </a:cubicBezTo>
                  <a:cubicBezTo>
                    <a:pt x="202" y="124"/>
                    <a:pt x="199" y="115"/>
                    <a:pt x="193" y="105"/>
                  </a:cubicBezTo>
                  <a:cubicBezTo>
                    <a:pt x="150" y="39"/>
                    <a:pt x="83" y="92"/>
                    <a:pt x="83" y="92"/>
                  </a:cubicBezTo>
                  <a:cubicBezTo>
                    <a:pt x="102" y="85"/>
                    <a:pt x="119" y="85"/>
                    <a:pt x="133" y="89"/>
                  </a:cubicBezTo>
                  <a:cubicBezTo>
                    <a:pt x="121" y="89"/>
                    <a:pt x="109" y="93"/>
                    <a:pt x="98" y="102"/>
                  </a:cubicBezTo>
                  <a:cubicBezTo>
                    <a:pt x="40" y="148"/>
                    <a:pt x="53" y="227"/>
                    <a:pt x="157" y="388"/>
                  </a:cubicBezTo>
                  <a:cubicBezTo>
                    <a:pt x="175" y="416"/>
                    <a:pt x="194" y="443"/>
                    <a:pt x="214" y="469"/>
                  </a:cubicBezTo>
                  <a:cubicBezTo>
                    <a:pt x="205" y="459"/>
                    <a:pt x="205" y="459"/>
                    <a:pt x="205" y="459"/>
                  </a:cubicBezTo>
                  <a:cubicBezTo>
                    <a:pt x="245" y="513"/>
                    <a:pt x="424" y="757"/>
                    <a:pt x="656" y="886"/>
                  </a:cubicBezTo>
                  <a:cubicBezTo>
                    <a:pt x="683" y="902"/>
                    <a:pt x="708" y="914"/>
                    <a:pt x="728" y="922"/>
                  </a:cubicBezTo>
                  <a:cubicBezTo>
                    <a:pt x="747" y="930"/>
                    <a:pt x="767" y="938"/>
                    <a:pt x="786" y="944"/>
                  </a:cubicBezTo>
                  <a:cubicBezTo>
                    <a:pt x="786" y="944"/>
                    <a:pt x="781" y="942"/>
                    <a:pt x="771" y="938"/>
                  </a:cubicBezTo>
                  <a:cubicBezTo>
                    <a:pt x="786" y="942"/>
                    <a:pt x="794" y="944"/>
                    <a:pt x="794" y="944"/>
                  </a:cubicBezTo>
                  <a:cubicBezTo>
                    <a:pt x="736" y="922"/>
                    <a:pt x="681" y="891"/>
                    <a:pt x="630" y="857"/>
                  </a:cubicBezTo>
                  <a:cubicBezTo>
                    <a:pt x="679" y="884"/>
                    <a:pt x="726" y="907"/>
                    <a:pt x="726" y="907"/>
                  </a:cubicBezTo>
                  <a:cubicBezTo>
                    <a:pt x="585" y="825"/>
                    <a:pt x="474" y="726"/>
                    <a:pt x="414" y="667"/>
                  </a:cubicBezTo>
                  <a:cubicBezTo>
                    <a:pt x="408" y="660"/>
                    <a:pt x="402" y="654"/>
                    <a:pt x="397" y="648"/>
                  </a:cubicBezTo>
                  <a:cubicBezTo>
                    <a:pt x="393" y="644"/>
                    <a:pt x="389" y="640"/>
                    <a:pt x="385" y="635"/>
                  </a:cubicBezTo>
                  <a:cubicBezTo>
                    <a:pt x="385" y="635"/>
                    <a:pt x="385" y="635"/>
                    <a:pt x="385" y="635"/>
                  </a:cubicBezTo>
                  <a:cubicBezTo>
                    <a:pt x="355" y="599"/>
                    <a:pt x="345" y="560"/>
                    <a:pt x="342" y="530"/>
                  </a:cubicBezTo>
                  <a:cubicBezTo>
                    <a:pt x="339" y="499"/>
                    <a:pt x="344" y="478"/>
                    <a:pt x="344" y="478"/>
                  </a:cubicBezTo>
                  <a:cubicBezTo>
                    <a:pt x="345" y="476"/>
                    <a:pt x="344" y="474"/>
                    <a:pt x="342" y="472"/>
                  </a:cubicBezTo>
                  <a:cubicBezTo>
                    <a:pt x="341" y="470"/>
                    <a:pt x="338" y="469"/>
                    <a:pt x="336" y="470"/>
                  </a:cubicBezTo>
                  <a:cubicBezTo>
                    <a:pt x="336" y="470"/>
                    <a:pt x="327" y="471"/>
                    <a:pt x="315" y="470"/>
                  </a:cubicBezTo>
                  <a:cubicBezTo>
                    <a:pt x="303" y="469"/>
                    <a:pt x="290" y="464"/>
                    <a:pt x="280" y="453"/>
                  </a:cubicBezTo>
                  <a:cubicBezTo>
                    <a:pt x="277" y="450"/>
                    <a:pt x="275" y="446"/>
                    <a:pt x="273" y="441"/>
                  </a:cubicBezTo>
                  <a:cubicBezTo>
                    <a:pt x="261" y="416"/>
                    <a:pt x="281" y="387"/>
                    <a:pt x="258" y="358"/>
                  </a:cubicBezTo>
                  <a:cubicBezTo>
                    <a:pt x="250" y="348"/>
                    <a:pt x="238" y="340"/>
                    <a:pt x="218" y="332"/>
                  </a:cubicBezTo>
                  <a:cubicBezTo>
                    <a:pt x="226" y="328"/>
                    <a:pt x="242" y="322"/>
                    <a:pt x="257" y="325"/>
                  </a:cubicBezTo>
                  <a:cubicBezTo>
                    <a:pt x="260" y="326"/>
                    <a:pt x="263" y="327"/>
                    <a:pt x="265" y="329"/>
                  </a:cubicBezTo>
                  <a:cubicBezTo>
                    <a:pt x="290" y="342"/>
                    <a:pt x="300" y="365"/>
                    <a:pt x="302" y="395"/>
                  </a:cubicBezTo>
                  <a:cubicBezTo>
                    <a:pt x="302" y="395"/>
                    <a:pt x="306" y="365"/>
                    <a:pt x="295" y="344"/>
                  </a:cubicBezTo>
                  <a:cubicBezTo>
                    <a:pt x="296" y="344"/>
                    <a:pt x="297" y="344"/>
                    <a:pt x="298" y="345"/>
                  </a:cubicBezTo>
                  <a:cubicBezTo>
                    <a:pt x="303" y="352"/>
                    <a:pt x="311" y="364"/>
                    <a:pt x="310" y="382"/>
                  </a:cubicBezTo>
                  <a:cubicBezTo>
                    <a:pt x="310" y="382"/>
                    <a:pt x="310" y="348"/>
                    <a:pt x="335" y="350"/>
                  </a:cubicBezTo>
                  <a:cubicBezTo>
                    <a:pt x="335" y="350"/>
                    <a:pt x="299" y="332"/>
                    <a:pt x="268" y="308"/>
                  </a:cubicBezTo>
                  <a:cubicBezTo>
                    <a:pt x="268" y="308"/>
                    <a:pt x="267" y="307"/>
                    <a:pt x="267" y="306"/>
                  </a:cubicBezTo>
                  <a:cubicBezTo>
                    <a:pt x="261" y="302"/>
                    <a:pt x="255" y="296"/>
                    <a:pt x="249" y="289"/>
                  </a:cubicBezTo>
                  <a:cubicBezTo>
                    <a:pt x="234" y="271"/>
                    <a:pt x="222" y="246"/>
                    <a:pt x="231" y="213"/>
                  </a:cubicBezTo>
                  <a:cubicBezTo>
                    <a:pt x="238" y="181"/>
                    <a:pt x="251" y="156"/>
                    <a:pt x="259" y="133"/>
                  </a:cubicBezTo>
                  <a:cubicBezTo>
                    <a:pt x="267" y="111"/>
                    <a:pt x="270" y="89"/>
                    <a:pt x="254" y="69"/>
                  </a:cubicBezTo>
                  <a:cubicBezTo>
                    <a:pt x="250" y="64"/>
                    <a:pt x="244" y="60"/>
                    <a:pt x="237" y="55"/>
                  </a:cubicBezTo>
                  <a:cubicBezTo>
                    <a:pt x="252" y="48"/>
                    <a:pt x="290" y="39"/>
                    <a:pt x="300" y="113"/>
                  </a:cubicBezTo>
                  <a:cubicBezTo>
                    <a:pt x="300" y="113"/>
                    <a:pt x="301" y="102"/>
                    <a:pt x="301" y="90"/>
                  </a:cubicBezTo>
                  <a:cubicBezTo>
                    <a:pt x="312" y="106"/>
                    <a:pt x="330" y="141"/>
                    <a:pt x="320" y="179"/>
                  </a:cubicBezTo>
                  <a:cubicBezTo>
                    <a:pt x="320" y="179"/>
                    <a:pt x="336" y="152"/>
                    <a:pt x="334" y="129"/>
                  </a:cubicBezTo>
                  <a:cubicBezTo>
                    <a:pt x="348" y="156"/>
                    <a:pt x="358" y="190"/>
                    <a:pt x="351" y="220"/>
                  </a:cubicBezTo>
                  <a:cubicBezTo>
                    <a:pt x="351" y="220"/>
                    <a:pt x="385" y="184"/>
                    <a:pt x="346" y="118"/>
                  </a:cubicBezTo>
                  <a:cubicBezTo>
                    <a:pt x="322" y="75"/>
                    <a:pt x="319" y="32"/>
                    <a:pt x="326" y="0"/>
                  </a:cubicBezTo>
                  <a:cubicBezTo>
                    <a:pt x="303" y="0"/>
                    <a:pt x="303" y="0"/>
                    <a:pt x="303" y="0"/>
                  </a:cubicBezTo>
                  <a:cubicBezTo>
                    <a:pt x="301" y="15"/>
                    <a:pt x="300" y="27"/>
                    <a:pt x="300" y="36"/>
                  </a:cubicBezTo>
                  <a:cubicBezTo>
                    <a:pt x="271" y="16"/>
                    <a:pt x="242" y="31"/>
                    <a:pt x="230" y="42"/>
                  </a:cubicBezTo>
                  <a:cubicBezTo>
                    <a:pt x="224" y="47"/>
                    <a:pt x="221" y="51"/>
                    <a:pt x="221" y="52"/>
                  </a:cubicBezTo>
                  <a:cubicBezTo>
                    <a:pt x="219" y="53"/>
                    <a:pt x="219" y="55"/>
                    <a:pt x="219" y="57"/>
                  </a:cubicBezTo>
                  <a:cubicBezTo>
                    <a:pt x="219" y="59"/>
                    <a:pt x="221" y="61"/>
                    <a:pt x="222" y="62"/>
                  </a:cubicBezTo>
                  <a:cubicBezTo>
                    <a:pt x="232" y="68"/>
                    <a:pt x="239" y="73"/>
                    <a:pt x="243" y="78"/>
                  </a:cubicBezTo>
                  <a:cubicBezTo>
                    <a:pt x="255" y="92"/>
                    <a:pt x="254" y="107"/>
                    <a:pt x="246" y="129"/>
                  </a:cubicBezTo>
                  <a:cubicBezTo>
                    <a:pt x="239" y="150"/>
                    <a:pt x="225" y="176"/>
                    <a:pt x="217" y="210"/>
                  </a:cubicBezTo>
                  <a:cubicBezTo>
                    <a:pt x="208" y="248"/>
                    <a:pt x="222" y="278"/>
                    <a:pt x="239" y="298"/>
                  </a:cubicBezTo>
                  <a:cubicBezTo>
                    <a:pt x="241" y="300"/>
                    <a:pt x="242" y="302"/>
                    <a:pt x="244" y="304"/>
                  </a:cubicBezTo>
                  <a:cubicBezTo>
                    <a:pt x="227" y="307"/>
                    <a:pt x="212" y="318"/>
                    <a:pt x="204" y="324"/>
                  </a:cubicBezTo>
                  <a:cubicBezTo>
                    <a:pt x="201" y="327"/>
                    <a:pt x="199" y="329"/>
                    <a:pt x="199" y="330"/>
                  </a:cubicBezTo>
                  <a:cubicBezTo>
                    <a:pt x="197" y="331"/>
                    <a:pt x="196" y="334"/>
                    <a:pt x="197" y="336"/>
                  </a:cubicBezTo>
                  <a:cubicBezTo>
                    <a:pt x="198" y="338"/>
                    <a:pt x="199" y="340"/>
                    <a:pt x="202" y="341"/>
                  </a:cubicBezTo>
                  <a:cubicBezTo>
                    <a:pt x="227" y="349"/>
                    <a:pt x="241" y="358"/>
                    <a:pt x="248" y="367"/>
                  </a:cubicBezTo>
                  <a:cubicBezTo>
                    <a:pt x="265" y="386"/>
                    <a:pt x="247" y="412"/>
                    <a:pt x="260" y="446"/>
                  </a:cubicBezTo>
                  <a:cubicBezTo>
                    <a:pt x="263" y="452"/>
                    <a:pt x="266" y="458"/>
                    <a:pt x="270" y="462"/>
                  </a:cubicBezTo>
                  <a:cubicBezTo>
                    <a:pt x="288" y="483"/>
                    <a:pt x="315" y="485"/>
                    <a:pt x="329" y="484"/>
                  </a:cubicBezTo>
                  <a:cubicBezTo>
                    <a:pt x="327" y="504"/>
                    <a:pt x="324" y="553"/>
                    <a:pt x="348" y="603"/>
                  </a:cubicBezTo>
                  <a:cubicBezTo>
                    <a:pt x="334" y="588"/>
                    <a:pt x="320" y="572"/>
                    <a:pt x="306" y="555"/>
                  </a:cubicBezTo>
                  <a:cubicBezTo>
                    <a:pt x="289" y="535"/>
                    <a:pt x="273" y="515"/>
                    <a:pt x="257" y="494"/>
                  </a:cubicBezTo>
                  <a:cubicBezTo>
                    <a:pt x="89" y="272"/>
                    <a:pt x="81" y="174"/>
                    <a:pt x="110" y="137"/>
                  </a:cubicBezTo>
                  <a:cubicBezTo>
                    <a:pt x="112" y="135"/>
                    <a:pt x="114" y="133"/>
                    <a:pt x="117" y="131"/>
                  </a:cubicBezTo>
                  <a:cubicBezTo>
                    <a:pt x="133" y="117"/>
                    <a:pt x="157" y="125"/>
                    <a:pt x="169" y="139"/>
                  </a:cubicBezTo>
                  <a:cubicBezTo>
                    <a:pt x="177" y="149"/>
                    <a:pt x="179" y="159"/>
                    <a:pt x="172" y="167"/>
                  </a:cubicBezTo>
                  <a:cubicBezTo>
                    <a:pt x="170" y="169"/>
                    <a:pt x="170" y="172"/>
                    <a:pt x="172" y="175"/>
                  </a:cubicBezTo>
                  <a:cubicBezTo>
                    <a:pt x="173" y="177"/>
                    <a:pt x="176" y="179"/>
                    <a:pt x="179" y="178"/>
                  </a:cubicBezTo>
                  <a:cubicBezTo>
                    <a:pt x="180" y="178"/>
                    <a:pt x="189" y="176"/>
                    <a:pt x="199" y="168"/>
                  </a:cubicBezTo>
                  <a:cubicBezTo>
                    <a:pt x="210" y="159"/>
                    <a:pt x="220" y="141"/>
                    <a:pt x="216" y="113"/>
                  </a:cubicBezTo>
                  <a:cubicBezTo>
                    <a:pt x="214" y="98"/>
                    <a:pt x="205" y="80"/>
                    <a:pt x="192" y="64"/>
                  </a:cubicBezTo>
                  <a:cubicBezTo>
                    <a:pt x="183" y="54"/>
                    <a:pt x="173" y="45"/>
                    <a:pt x="161" y="37"/>
                  </a:cubicBezTo>
                  <a:cubicBezTo>
                    <a:pt x="161" y="37"/>
                    <a:pt x="161" y="37"/>
                    <a:pt x="161" y="37"/>
                  </a:cubicBezTo>
                  <a:cubicBezTo>
                    <a:pt x="161" y="37"/>
                    <a:pt x="160" y="37"/>
                    <a:pt x="159" y="36"/>
                  </a:cubicBezTo>
                  <a:cubicBezTo>
                    <a:pt x="157" y="35"/>
                    <a:pt x="154" y="33"/>
                    <a:pt x="152" y="32"/>
                  </a:cubicBezTo>
                  <a:cubicBezTo>
                    <a:pt x="93" y="1"/>
                    <a:pt x="35" y="32"/>
                    <a:pt x="16" y="44"/>
                  </a:cubicBezTo>
                  <a:cubicBezTo>
                    <a:pt x="15" y="33"/>
                    <a:pt x="14" y="18"/>
                    <a:pt x="16" y="0"/>
                  </a:cubicBezTo>
                  <a:cubicBezTo>
                    <a:pt x="2" y="0"/>
                    <a:pt x="2" y="0"/>
                    <a:pt x="2" y="0"/>
                  </a:cubicBezTo>
                  <a:cubicBezTo>
                    <a:pt x="1" y="9"/>
                    <a:pt x="1" y="18"/>
                    <a:pt x="1" y="26"/>
                  </a:cubicBezTo>
                  <a:cubicBezTo>
                    <a:pt x="0" y="116"/>
                    <a:pt x="47" y="201"/>
                    <a:pt x="47" y="201"/>
                  </a:cubicBezTo>
                  <a:close/>
                  <a:moveTo>
                    <a:pt x="403" y="679"/>
                  </a:moveTo>
                  <a:cubicBezTo>
                    <a:pt x="404" y="683"/>
                    <a:pt x="404" y="683"/>
                    <a:pt x="404" y="683"/>
                  </a:cubicBezTo>
                  <a:cubicBezTo>
                    <a:pt x="402" y="679"/>
                    <a:pt x="402" y="679"/>
                    <a:pt x="402" y="679"/>
                  </a:cubicBezTo>
                  <a:cubicBezTo>
                    <a:pt x="402" y="679"/>
                    <a:pt x="403" y="679"/>
                    <a:pt x="403" y="67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7" name="Freeform 32"/>
            <p:cNvSpPr>
              <a:spLocks/>
            </p:cNvSpPr>
            <p:nvPr/>
          </p:nvSpPr>
          <p:spPr bwMode="auto">
            <a:xfrm>
              <a:off x="7240588" y="889000"/>
              <a:ext cx="968375" cy="728663"/>
            </a:xfrm>
            <a:custGeom>
              <a:avLst/>
              <a:gdLst>
                <a:gd name="T0" fmla="*/ 127 w 258"/>
                <a:gd name="T1" fmla="*/ 187 h 194"/>
                <a:gd name="T2" fmla="*/ 207 w 258"/>
                <a:gd name="T3" fmla="*/ 38 h 194"/>
                <a:gd name="T4" fmla="*/ 149 w 258"/>
                <a:gd name="T5" fmla="*/ 1 h 194"/>
                <a:gd name="T6" fmla="*/ 151 w 258"/>
                <a:gd name="T7" fmla="*/ 0 h 194"/>
                <a:gd name="T8" fmla="*/ 107 w 258"/>
                <a:gd name="T9" fmla="*/ 0 h 194"/>
                <a:gd name="T10" fmla="*/ 102 w 258"/>
                <a:gd name="T11" fmla="*/ 14 h 194"/>
                <a:gd name="T12" fmla="*/ 106 w 258"/>
                <a:gd name="T13" fmla="*/ 21 h 194"/>
                <a:gd name="T14" fmla="*/ 114 w 258"/>
                <a:gd name="T15" fmla="*/ 21 h 194"/>
                <a:gd name="T16" fmla="*/ 116 w 258"/>
                <a:gd name="T17" fmla="*/ 20 h 194"/>
                <a:gd name="T18" fmla="*/ 156 w 258"/>
                <a:gd name="T19" fmla="*/ 39 h 194"/>
                <a:gd name="T20" fmla="*/ 166 w 258"/>
                <a:gd name="T21" fmla="*/ 75 h 194"/>
                <a:gd name="T22" fmla="*/ 136 w 258"/>
                <a:gd name="T23" fmla="*/ 103 h 194"/>
                <a:gd name="T24" fmla="*/ 102 w 258"/>
                <a:gd name="T25" fmla="*/ 87 h 194"/>
                <a:gd name="T26" fmla="*/ 89 w 258"/>
                <a:gd name="T27" fmla="*/ 0 h 194"/>
                <a:gd name="T28" fmla="*/ 3 w 258"/>
                <a:gd name="T29" fmla="*/ 0 h 194"/>
                <a:gd name="T30" fmla="*/ 4 w 258"/>
                <a:gd name="T31" fmla="*/ 77 h 194"/>
                <a:gd name="T32" fmla="*/ 127 w 258"/>
                <a:gd name="T33" fmla="*/ 187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 h="194">
                  <a:moveTo>
                    <a:pt x="127" y="187"/>
                  </a:moveTo>
                  <a:cubicBezTo>
                    <a:pt x="199" y="194"/>
                    <a:pt x="258" y="99"/>
                    <a:pt x="207" y="38"/>
                  </a:cubicBezTo>
                  <a:cubicBezTo>
                    <a:pt x="185" y="11"/>
                    <a:pt x="165" y="2"/>
                    <a:pt x="149" y="1"/>
                  </a:cubicBezTo>
                  <a:cubicBezTo>
                    <a:pt x="150" y="1"/>
                    <a:pt x="151" y="0"/>
                    <a:pt x="151" y="0"/>
                  </a:cubicBezTo>
                  <a:cubicBezTo>
                    <a:pt x="107" y="0"/>
                    <a:pt x="107" y="0"/>
                    <a:pt x="107" y="0"/>
                  </a:cubicBezTo>
                  <a:cubicBezTo>
                    <a:pt x="104" y="8"/>
                    <a:pt x="103" y="14"/>
                    <a:pt x="102" y="14"/>
                  </a:cubicBezTo>
                  <a:cubicBezTo>
                    <a:pt x="102" y="17"/>
                    <a:pt x="103" y="20"/>
                    <a:pt x="106" y="21"/>
                  </a:cubicBezTo>
                  <a:cubicBezTo>
                    <a:pt x="108" y="23"/>
                    <a:pt x="111" y="23"/>
                    <a:pt x="114" y="21"/>
                  </a:cubicBezTo>
                  <a:cubicBezTo>
                    <a:pt x="114" y="21"/>
                    <a:pt x="114" y="20"/>
                    <a:pt x="116" y="20"/>
                  </a:cubicBezTo>
                  <a:cubicBezTo>
                    <a:pt x="121" y="18"/>
                    <a:pt x="134" y="13"/>
                    <a:pt x="156" y="39"/>
                  </a:cubicBezTo>
                  <a:cubicBezTo>
                    <a:pt x="167" y="51"/>
                    <a:pt x="169" y="64"/>
                    <a:pt x="166" y="75"/>
                  </a:cubicBezTo>
                  <a:cubicBezTo>
                    <a:pt x="160" y="88"/>
                    <a:pt x="148" y="98"/>
                    <a:pt x="136" y="103"/>
                  </a:cubicBezTo>
                  <a:cubicBezTo>
                    <a:pt x="125" y="104"/>
                    <a:pt x="113" y="100"/>
                    <a:pt x="102" y="87"/>
                  </a:cubicBezTo>
                  <a:cubicBezTo>
                    <a:pt x="76" y="56"/>
                    <a:pt x="83" y="33"/>
                    <a:pt x="89" y="0"/>
                  </a:cubicBezTo>
                  <a:cubicBezTo>
                    <a:pt x="3" y="0"/>
                    <a:pt x="3" y="0"/>
                    <a:pt x="3" y="0"/>
                  </a:cubicBezTo>
                  <a:cubicBezTo>
                    <a:pt x="2" y="23"/>
                    <a:pt x="0" y="48"/>
                    <a:pt x="4" y="77"/>
                  </a:cubicBezTo>
                  <a:cubicBezTo>
                    <a:pt x="13" y="147"/>
                    <a:pt x="76" y="184"/>
                    <a:pt x="127" y="18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8" name="Freeform 33"/>
            <p:cNvSpPr>
              <a:spLocks/>
            </p:cNvSpPr>
            <p:nvPr/>
          </p:nvSpPr>
          <p:spPr bwMode="auto">
            <a:xfrm>
              <a:off x="412750" y="889000"/>
              <a:ext cx="3398838" cy="1746250"/>
            </a:xfrm>
            <a:custGeom>
              <a:avLst/>
              <a:gdLst>
                <a:gd name="T0" fmla="*/ 246 w 905"/>
                <a:gd name="T1" fmla="*/ 155 h 465"/>
                <a:gd name="T2" fmla="*/ 905 w 905"/>
                <a:gd name="T3" fmla="*/ 465 h 465"/>
                <a:gd name="T4" fmla="*/ 615 w 905"/>
                <a:gd name="T5" fmla="*/ 275 h 465"/>
                <a:gd name="T6" fmla="*/ 752 w 905"/>
                <a:gd name="T7" fmla="*/ 306 h 465"/>
                <a:gd name="T8" fmla="*/ 426 w 905"/>
                <a:gd name="T9" fmla="*/ 146 h 465"/>
                <a:gd name="T10" fmla="*/ 501 w 905"/>
                <a:gd name="T11" fmla="*/ 99 h 465"/>
                <a:gd name="T12" fmla="*/ 364 w 905"/>
                <a:gd name="T13" fmla="*/ 121 h 465"/>
                <a:gd name="T14" fmla="*/ 445 w 905"/>
                <a:gd name="T15" fmla="*/ 89 h 465"/>
                <a:gd name="T16" fmla="*/ 248 w 905"/>
                <a:gd name="T17" fmla="*/ 68 h 465"/>
                <a:gd name="T18" fmla="*/ 331 w 905"/>
                <a:gd name="T19" fmla="*/ 82 h 465"/>
                <a:gd name="T20" fmla="*/ 164 w 905"/>
                <a:gd name="T21" fmla="*/ 0 h 465"/>
                <a:gd name="T22" fmla="*/ 25 w 905"/>
                <a:gd name="T23" fmla="*/ 0 h 465"/>
                <a:gd name="T24" fmla="*/ 199 w 905"/>
                <a:gd name="T25" fmla="*/ 101 h 465"/>
                <a:gd name="T26" fmla="*/ 0 w 905"/>
                <a:gd name="T27" fmla="*/ 117 h 465"/>
                <a:gd name="T28" fmla="*/ 0 w 905"/>
                <a:gd name="T29" fmla="*/ 151 h 465"/>
                <a:gd name="T30" fmla="*/ 246 w 905"/>
                <a:gd name="T31" fmla="*/ 155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5" h="465">
                  <a:moveTo>
                    <a:pt x="246" y="155"/>
                  </a:moveTo>
                  <a:cubicBezTo>
                    <a:pt x="496" y="222"/>
                    <a:pt x="714" y="329"/>
                    <a:pt x="905" y="465"/>
                  </a:cubicBezTo>
                  <a:cubicBezTo>
                    <a:pt x="905" y="465"/>
                    <a:pt x="774" y="365"/>
                    <a:pt x="615" y="275"/>
                  </a:cubicBezTo>
                  <a:cubicBezTo>
                    <a:pt x="684" y="295"/>
                    <a:pt x="752" y="306"/>
                    <a:pt x="752" y="306"/>
                  </a:cubicBezTo>
                  <a:cubicBezTo>
                    <a:pt x="627" y="285"/>
                    <a:pt x="426" y="146"/>
                    <a:pt x="426" y="146"/>
                  </a:cubicBezTo>
                  <a:cubicBezTo>
                    <a:pt x="473" y="131"/>
                    <a:pt x="501" y="99"/>
                    <a:pt x="501" y="99"/>
                  </a:cubicBezTo>
                  <a:cubicBezTo>
                    <a:pt x="450" y="137"/>
                    <a:pt x="364" y="121"/>
                    <a:pt x="364" y="121"/>
                  </a:cubicBezTo>
                  <a:cubicBezTo>
                    <a:pt x="423" y="124"/>
                    <a:pt x="445" y="89"/>
                    <a:pt x="445" y="89"/>
                  </a:cubicBezTo>
                  <a:cubicBezTo>
                    <a:pt x="413" y="112"/>
                    <a:pt x="326" y="109"/>
                    <a:pt x="248" y="68"/>
                  </a:cubicBezTo>
                  <a:cubicBezTo>
                    <a:pt x="293" y="82"/>
                    <a:pt x="331" y="82"/>
                    <a:pt x="331" y="82"/>
                  </a:cubicBezTo>
                  <a:cubicBezTo>
                    <a:pt x="242" y="72"/>
                    <a:pt x="219" y="43"/>
                    <a:pt x="164" y="0"/>
                  </a:cubicBezTo>
                  <a:cubicBezTo>
                    <a:pt x="25" y="0"/>
                    <a:pt x="25" y="0"/>
                    <a:pt x="25" y="0"/>
                  </a:cubicBezTo>
                  <a:cubicBezTo>
                    <a:pt x="88" y="23"/>
                    <a:pt x="165" y="64"/>
                    <a:pt x="199" y="101"/>
                  </a:cubicBezTo>
                  <a:cubicBezTo>
                    <a:pt x="167" y="98"/>
                    <a:pt x="92" y="94"/>
                    <a:pt x="0" y="117"/>
                  </a:cubicBezTo>
                  <a:cubicBezTo>
                    <a:pt x="0" y="151"/>
                    <a:pt x="0" y="151"/>
                    <a:pt x="0" y="151"/>
                  </a:cubicBezTo>
                  <a:cubicBezTo>
                    <a:pt x="73" y="136"/>
                    <a:pt x="158" y="132"/>
                    <a:pt x="246" y="15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49" name="Freeform 34"/>
            <p:cNvSpPr>
              <a:spLocks/>
            </p:cNvSpPr>
            <p:nvPr/>
          </p:nvSpPr>
          <p:spPr bwMode="auto">
            <a:xfrm>
              <a:off x="8662988" y="1827213"/>
              <a:ext cx="74613" cy="436563"/>
            </a:xfrm>
            <a:custGeom>
              <a:avLst/>
              <a:gdLst>
                <a:gd name="T0" fmla="*/ 7 w 20"/>
                <a:gd name="T1" fmla="*/ 89 h 116"/>
                <a:gd name="T2" fmla="*/ 20 w 20"/>
                <a:gd name="T3" fmla="*/ 116 h 116"/>
                <a:gd name="T4" fmla="*/ 20 w 20"/>
                <a:gd name="T5" fmla="*/ 0 h 116"/>
                <a:gd name="T6" fmla="*/ 7 w 20"/>
                <a:gd name="T7" fmla="*/ 89 h 116"/>
              </a:gdLst>
              <a:ahLst/>
              <a:cxnLst>
                <a:cxn ang="0">
                  <a:pos x="T0" y="T1"/>
                </a:cxn>
                <a:cxn ang="0">
                  <a:pos x="T2" y="T3"/>
                </a:cxn>
                <a:cxn ang="0">
                  <a:pos x="T4" y="T5"/>
                </a:cxn>
                <a:cxn ang="0">
                  <a:pos x="T6" y="T7"/>
                </a:cxn>
              </a:cxnLst>
              <a:rect l="0" t="0" r="r" b="b"/>
              <a:pathLst>
                <a:path w="20" h="116">
                  <a:moveTo>
                    <a:pt x="7" y="89"/>
                  </a:moveTo>
                  <a:cubicBezTo>
                    <a:pt x="10" y="99"/>
                    <a:pt x="15" y="108"/>
                    <a:pt x="20" y="116"/>
                  </a:cubicBezTo>
                  <a:cubicBezTo>
                    <a:pt x="20" y="0"/>
                    <a:pt x="20" y="0"/>
                    <a:pt x="20" y="0"/>
                  </a:cubicBezTo>
                  <a:cubicBezTo>
                    <a:pt x="4" y="30"/>
                    <a:pt x="0" y="63"/>
                    <a:pt x="7" y="8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0" name="Freeform 35"/>
            <p:cNvSpPr>
              <a:spLocks/>
            </p:cNvSpPr>
            <p:nvPr/>
          </p:nvSpPr>
          <p:spPr bwMode="auto">
            <a:xfrm>
              <a:off x="8453438" y="1612900"/>
              <a:ext cx="284163" cy="854075"/>
            </a:xfrm>
            <a:custGeom>
              <a:avLst/>
              <a:gdLst>
                <a:gd name="T0" fmla="*/ 64 w 76"/>
                <a:gd name="T1" fmla="*/ 214 h 227"/>
                <a:gd name="T2" fmla="*/ 76 w 76"/>
                <a:gd name="T3" fmla="*/ 227 h 227"/>
                <a:gd name="T4" fmla="*/ 76 w 76"/>
                <a:gd name="T5" fmla="*/ 203 h 227"/>
                <a:gd name="T6" fmla="*/ 76 w 76"/>
                <a:gd name="T7" fmla="*/ 9 h 227"/>
                <a:gd name="T8" fmla="*/ 76 w 76"/>
                <a:gd name="T9" fmla="*/ 0 h 227"/>
                <a:gd name="T10" fmla="*/ 64 w 76"/>
                <a:gd name="T11" fmla="*/ 214 h 227"/>
              </a:gdLst>
              <a:ahLst/>
              <a:cxnLst>
                <a:cxn ang="0">
                  <a:pos x="T0" y="T1"/>
                </a:cxn>
                <a:cxn ang="0">
                  <a:pos x="T2" y="T3"/>
                </a:cxn>
                <a:cxn ang="0">
                  <a:pos x="T4" y="T5"/>
                </a:cxn>
                <a:cxn ang="0">
                  <a:pos x="T6" y="T7"/>
                </a:cxn>
                <a:cxn ang="0">
                  <a:pos x="T8" y="T9"/>
                </a:cxn>
                <a:cxn ang="0">
                  <a:pos x="T10" y="T11"/>
                </a:cxn>
              </a:cxnLst>
              <a:rect l="0" t="0" r="r" b="b"/>
              <a:pathLst>
                <a:path w="76" h="227">
                  <a:moveTo>
                    <a:pt x="64" y="214"/>
                  </a:moveTo>
                  <a:cubicBezTo>
                    <a:pt x="68" y="219"/>
                    <a:pt x="72" y="223"/>
                    <a:pt x="76" y="227"/>
                  </a:cubicBezTo>
                  <a:cubicBezTo>
                    <a:pt x="76" y="203"/>
                    <a:pt x="76" y="203"/>
                    <a:pt x="76" y="203"/>
                  </a:cubicBezTo>
                  <a:cubicBezTo>
                    <a:pt x="2" y="114"/>
                    <a:pt x="40" y="45"/>
                    <a:pt x="76" y="9"/>
                  </a:cubicBezTo>
                  <a:cubicBezTo>
                    <a:pt x="76" y="0"/>
                    <a:pt x="76" y="0"/>
                    <a:pt x="76" y="0"/>
                  </a:cubicBezTo>
                  <a:cubicBezTo>
                    <a:pt x="0" y="56"/>
                    <a:pt x="11" y="151"/>
                    <a:pt x="64" y="21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1" name="Freeform 36"/>
            <p:cNvSpPr>
              <a:spLocks/>
            </p:cNvSpPr>
            <p:nvPr/>
          </p:nvSpPr>
          <p:spPr bwMode="auto">
            <a:xfrm>
              <a:off x="8242300" y="1387475"/>
              <a:ext cx="495300" cy="1304925"/>
            </a:xfrm>
            <a:custGeom>
              <a:avLst/>
              <a:gdLst>
                <a:gd name="T0" fmla="*/ 95 w 132"/>
                <a:gd name="T1" fmla="*/ 24 h 347"/>
                <a:gd name="T2" fmla="*/ 37 w 132"/>
                <a:gd name="T3" fmla="*/ 107 h 347"/>
                <a:gd name="T4" fmla="*/ 67 w 132"/>
                <a:gd name="T5" fmla="*/ 291 h 347"/>
                <a:gd name="T6" fmla="*/ 75 w 132"/>
                <a:gd name="T7" fmla="*/ 301 h 347"/>
                <a:gd name="T8" fmla="*/ 132 w 132"/>
                <a:gd name="T9" fmla="*/ 347 h 347"/>
                <a:gd name="T10" fmla="*/ 132 w 132"/>
                <a:gd name="T11" fmla="*/ 330 h 347"/>
                <a:gd name="T12" fmla="*/ 85 w 132"/>
                <a:gd name="T13" fmla="*/ 291 h 347"/>
                <a:gd name="T14" fmla="*/ 77 w 132"/>
                <a:gd name="T15" fmla="*/ 283 h 347"/>
                <a:gd name="T16" fmla="*/ 50 w 132"/>
                <a:gd name="T17" fmla="*/ 112 h 347"/>
                <a:gd name="T18" fmla="*/ 104 w 132"/>
                <a:gd name="T19" fmla="*/ 35 h 347"/>
                <a:gd name="T20" fmla="*/ 132 w 132"/>
                <a:gd name="T21" fmla="*/ 16 h 347"/>
                <a:gd name="T22" fmla="*/ 132 w 132"/>
                <a:gd name="T23" fmla="*/ 0 h 347"/>
                <a:gd name="T24" fmla="*/ 95 w 132"/>
                <a:gd name="T25" fmla="*/ 2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2" h="347">
                  <a:moveTo>
                    <a:pt x="95" y="24"/>
                  </a:moveTo>
                  <a:cubicBezTo>
                    <a:pt x="71" y="45"/>
                    <a:pt x="51" y="73"/>
                    <a:pt x="37" y="107"/>
                  </a:cubicBezTo>
                  <a:cubicBezTo>
                    <a:pt x="0" y="199"/>
                    <a:pt x="46" y="268"/>
                    <a:pt x="67" y="291"/>
                  </a:cubicBezTo>
                  <a:cubicBezTo>
                    <a:pt x="72" y="298"/>
                    <a:pt x="75" y="301"/>
                    <a:pt x="75" y="301"/>
                  </a:cubicBezTo>
                  <a:cubicBezTo>
                    <a:pt x="91" y="320"/>
                    <a:pt x="111" y="335"/>
                    <a:pt x="132" y="347"/>
                  </a:cubicBezTo>
                  <a:cubicBezTo>
                    <a:pt x="132" y="330"/>
                    <a:pt x="132" y="330"/>
                    <a:pt x="132" y="330"/>
                  </a:cubicBezTo>
                  <a:cubicBezTo>
                    <a:pt x="115" y="320"/>
                    <a:pt x="99" y="307"/>
                    <a:pt x="85" y="291"/>
                  </a:cubicBezTo>
                  <a:cubicBezTo>
                    <a:pt x="85" y="291"/>
                    <a:pt x="82" y="288"/>
                    <a:pt x="77" y="283"/>
                  </a:cubicBezTo>
                  <a:cubicBezTo>
                    <a:pt x="58" y="260"/>
                    <a:pt x="15" y="197"/>
                    <a:pt x="50" y="112"/>
                  </a:cubicBezTo>
                  <a:cubicBezTo>
                    <a:pt x="63" y="80"/>
                    <a:pt x="81" y="54"/>
                    <a:pt x="104" y="35"/>
                  </a:cubicBezTo>
                  <a:cubicBezTo>
                    <a:pt x="113" y="28"/>
                    <a:pt x="122" y="21"/>
                    <a:pt x="132" y="16"/>
                  </a:cubicBezTo>
                  <a:cubicBezTo>
                    <a:pt x="132" y="0"/>
                    <a:pt x="132" y="0"/>
                    <a:pt x="132" y="0"/>
                  </a:cubicBezTo>
                  <a:cubicBezTo>
                    <a:pt x="119" y="7"/>
                    <a:pt x="106" y="15"/>
                    <a:pt x="95" y="2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2" name="Freeform 37"/>
            <p:cNvSpPr>
              <a:spLocks/>
            </p:cNvSpPr>
            <p:nvPr/>
          </p:nvSpPr>
          <p:spPr bwMode="auto">
            <a:xfrm>
              <a:off x="7246938" y="889000"/>
              <a:ext cx="1490663" cy="2239963"/>
            </a:xfrm>
            <a:custGeom>
              <a:avLst/>
              <a:gdLst>
                <a:gd name="T0" fmla="*/ 202 w 397"/>
                <a:gd name="T1" fmla="*/ 458 h 596"/>
                <a:gd name="T2" fmla="*/ 152 w 397"/>
                <a:gd name="T3" fmla="*/ 307 h 596"/>
                <a:gd name="T4" fmla="*/ 152 w 397"/>
                <a:gd name="T5" fmla="*/ 307 h 596"/>
                <a:gd name="T6" fmla="*/ 238 w 397"/>
                <a:gd name="T7" fmla="*/ 260 h 596"/>
                <a:gd name="T8" fmla="*/ 263 w 397"/>
                <a:gd name="T9" fmla="*/ 10 h 596"/>
                <a:gd name="T10" fmla="*/ 253 w 397"/>
                <a:gd name="T11" fmla="*/ 0 h 596"/>
                <a:gd name="T12" fmla="*/ 232 w 397"/>
                <a:gd name="T13" fmla="*/ 0 h 596"/>
                <a:gd name="T14" fmla="*/ 252 w 397"/>
                <a:gd name="T15" fmla="*/ 19 h 596"/>
                <a:gd name="T16" fmla="*/ 277 w 397"/>
                <a:gd name="T17" fmla="*/ 184 h 596"/>
                <a:gd name="T18" fmla="*/ 98 w 397"/>
                <a:gd name="T19" fmla="*/ 289 h 596"/>
                <a:gd name="T20" fmla="*/ 164 w 397"/>
                <a:gd name="T21" fmla="*/ 287 h 596"/>
                <a:gd name="T22" fmla="*/ 138 w 397"/>
                <a:gd name="T23" fmla="*/ 297 h 596"/>
                <a:gd name="T24" fmla="*/ 138 w 397"/>
                <a:gd name="T25" fmla="*/ 297 h 596"/>
                <a:gd name="T26" fmla="*/ 72 w 397"/>
                <a:gd name="T27" fmla="*/ 293 h 596"/>
                <a:gd name="T28" fmla="*/ 81 w 397"/>
                <a:gd name="T29" fmla="*/ 297 h 596"/>
                <a:gd name="T30" fmla="*/ 40 w 397"/>
                <a:gd name="T31" fmla="*/ 306 h 596"/>
                <a:gd name="T32" fmla="*/ 12 w 397"/>
                <a:gd name="T33" fmla="*/ 381 h 596"/>
                <a:gd name="T34" fmla="*/ 18 w 397"/>
                <a:gd name="T35" fmla="*/ 367 h 596"/>
                <a:gd name="T36" fmla="*/ 27 w 397"/>
                <a:gd name="T37" fmla="*/ 417 h 596"/>
                <a:gd name="T38" fmla="*/ 31 w 397"/>
                <a:gd name="T39" fmla="*/ 392 h 596"/>
                <a:gd name="T40" fmla="*/ 59 w 397"/>
                <a:gd name="T41" fmla="*/ 449 h 596"/>
                <a:gd name="T42" fmla="*/ 64 w 397"/>
                <a:gd name="T43" fmla="*/ 320 h 596"/>
                <a:gd name="T44" fmla="*/ 119 w 397"/>
                <a:gd name="T45" fmla="*/ 322 h 596"/>
                <a:gd name="T46" fmla="*/ 172 w 397"/>
                <a:gd name="T47" fmla="*/ 445 h 596"/>
                <a:gd name="T48" fmla="*/ 30 w 397"/>
                <a:gd name="T49" fmla="*/ 584 h 596"/>
                <a:gd name="T50" fmla="*/ 140 w 397"/>
                <a:gd name="T51" fmla="*/ 536 h 596"/>
                <a:gd name="T52" fmla="*/ 204 w 397"/>
                <a:gd name="T53" fmla="*/ 527 h 596"/>
                <a:gd name="T54" fmla="*/ 179 w 397"/>
                <a:gd name="T55" fmla="*/ 520 h 596"/>
                <a:gd name="T56" fmla="*/ 215 w 397"/>
                <a:gd name="T57" fmla="*/ 521 h 596"/>
                <a:gd name="T58" fmla="*/ 189 w 397"/>
                <a:gd name="T59" fmla="*/ 511 h 596"/>
                <a:gd name="T60" fmla="*/ 234 w 397"/>
                <a:gd name="T61" fmla="*/ 511 h 596"/>
                <a:gd name="T62" fmla="*/ 185 w 397"/>
                <a:gd name="T63" fmla="*/ 499 h 596"/>
                <a:gd name="T64" fmla="*/ 248 w 397"/>
                <a:gd name="T65" fmla="*/ 495 h 596"/>
                <a:gd name="T66" fmla="*/ 190 w 397"/>
                <a:gd name="T67" fmla="*/ 481 h 596"/>
                <a:gd name="T68" fmla="*/ 194 w 397"/>
                <a:gd name="T69" fmla="*/ 477 h 596"/>
                <a:gd name="T70" fmla="*/ 365 w 397"/>
                <a:gd name="T71" fmla="*/ 530 h 596"/>
                <a:gd name="T72" fmla="*/ 397 w 397"/>
                <a:gd name="T73" fmla="*/ 596 h 596"/>
                <a:gd name="T74" fmla="*/ 397 w 397"/>
                <a:gd name="T75" fmla="*/ 552 h 596"/>
                <a:gd name="T76" fmla="*/ 376 w 397"/>
                <a:gd name="T77" fmla="*/ 521 h 596"/>
                <a:gd name="T78" fmla="*/ 202 w 397"/>
                <a:gd name="T79" fmla="*/ 458 h 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97" h="596">
                  <a:moveTo>
                    <a:pt x="202" y="458"/>
                  </a:moveTo>
                  <a:cubicBezTo>
                    <a:pt x="210" y="432"/>
                    <a:pt x="213" y="379"/>
                    <a:pt x="152" y="307"/>
                  </a:cubicBezTo>
                  <a:cubicBezTo>
                    <a:pt x="152" y="307"/>
                    <a:pt x="152" y="307"/>
                    <a:pt x="152" y="307"/>
                  </a:cubicBezTo>
                  <a:cubicBezTo>
                    <a:pt x="187" y="295"/>
                    <a:pt x="216" y="278"/>
                    <a:pt x="238" y="260"/>
                  </a:cubicBezTo>
                  <a:cubicBezTo>
                    <a:pt x="326" y="185"/>
                    <a:pt x="313" y="71"/>
                    <a:pt x="263" y="10"/>
                  </a:cubicBezTo>
                  <a:cubicBezTo>
                    <a:pt x="260" y="7"/>
                    <a:pt x="257" y="3"/>
                    <a:pt x="253" y="0"/>
                  </a:cubicBezTo>
                  <a:cubicBezTo>
                    <a:pt x="232" y="0"/>
                    <a:pt x="232" y="0"/>
                    <a:pt x="232" y="0"/>
                  </a:cubicBezTo>
                  <a:cubicBezTo>
                    <a:pt x="239" y="5"/>
                    <a:pt x="246" y="12"/>
                    <a:pt x="252" y="19"/>
                  </a:cubicBezTo>
                  <a:cubicBezTo>
                    <a:pt x="286" y="59"/>
                    <a:pt x="301" y="125"/>
                    <a:pt x="277" y="184"/>
                  </a:cubicBezTo>
                  <a:cubicBezTo>
                    <a:pt x="224" y="290"/>
                    <a:pt x="98" y="289"/>
                    <a:pt x="98" y="289"/>
                  </a:cubicBezTo>
                  <a:cubicBezTo>
                    <a:pt x="125" y="291"/>
                    <a:pt x="146" y="290"/>
                    <a:pt x="164" y="287"/>
                  </a:cubicBezTo>
                  <a:cubicBezTo>
                    <a:pt x="156" y="291"/>
                    <a:pt x="147" y="294"/>
                    <a:pt x="138" y="297"/>
                  </a:cubicBezTo>
                  <a:cubicBezTo>
                    <a:pt x="138" y="297"/>
                    <a:pt x="138" y="297"/>
                    <a:pt x="138" y="297"/>
                  </a:cubicBezTo>
                  <a:cubicBezTo>
                    <a:pt x="122" y="299"/>
                    <a:pt x="99" y="300"/>
                    <a:pt x="72" y="293"/>
                  </a:cubicBezTo>
                  <a:cubicBezTo>
                    <a:pt x="72" y="293"/>
                    <a:pt x="75" y="294"/>
                    <a:pt x="81" y="297"/>
                  </a:cubicBezTo>
                  <a:cubicBezTo>
                    <a:pt x="71" y="296"/>
                    <a:pt x="58" y="297"/>
                    <a:pt x="40" y="306"/>
                  </a:cubicBezTo>
                  <a:cubicBezTo>
                    <a:pt x="0" y="326"/>
                    <a:pt x="12" y="381"/>
                    <a:pt x="12" y="381"/>
                  </a:cubicBezTo>
                  <a:cubicBezTo>
                    <a:pt x="13" y="372"/>
                    <a:pt x="16" y="368"/>
                    <a:pt x="18" y="367"/>
                  </a:cubicBezTo>
                  <a:cubicBezTo>
                    <a:pt x="17" y="393"/>
                    <a:pt x="27" y="417"/>
                    <a:pt x="27" y="417"/>
                  </a:cubicBezTo>
                  <a:cubicBezTo>
                    <a:pt x="23" y="400"/>
                    <a:pt x="28" y="394"/>
                    <a:pt x="31" y="392"/>
                  </a:cubicBezTo>
                  <a:cubicBezTo>
                    <a:pt x="39" y="422"/>
                    <a:pt x="59" y="449"/>
                    <a:pt x="59" y="449"/>
                  </a:cubicBezTo>
                  <a:cubicBezTo>
                    <a:pt x="59" y="449"/>
                    <a:pt x="7" y="346"/>
                    <a:pt x="64" y="320"/>
                  </a:cubicBezTo>
                  <a:cubicBezTo>
                    <a:pt x="86" y="311"/>
                    <a:pt x="104" y="314"/>
                    <a:pt x="119" y="322"/>
                  </a:cubicBezTo>
                  <a:cubicBezTo>
                    <a:pt x="148" y="347"/>
                    <a:pt x="179" y="387"/>
                    <a:pt x="172" y="445"/>
                  </a:cubicBezTo>
                  <a:cubicBezTo>
                    <a:pt x="159" y="558"/>
                    <a:pt x="30" y="584"/>
                    <a:pt x="30" y="584"/>
                  </a:cubicBezTo>
                  <a:cubicBezTo>
                    <a:pt x="30" y="584"/>
                    <a:pt x="80" y="586"/>
                    <a:pt x="140" y="536"/>
                  </a:cubicBezTo>
                  <a:cubicBezTo>
                    <a:pt x="177" y="518"/>
                    <a:pt x="204" y="527"/>
                    <a:pt x="204" y="527"/>
                  </a:cubicBezTo>
                  <a:cubicBezTo>
                    <a:pt x="195" y="522"/>
                    <a:pt x="187" y="520"/>
                    <a:pt x="179" y="520"/>
                  </a:cubicBezTo>
                  <a:cubicBezTo>
                    <a:pt x="189" y="518"/>
                    <a:pt x="201" y="518"/>
                    <a:pt x="215" y="521"/>
                  </a:cubicBezTo>
                  <a:cubicBezTo>
                    <a:pt x="215" y="521"/>
                    <a:pt x="205" y="514"/>
                    <a:pt x="189" y="511"/>
                  </a:cubicBezTo>
                  <a:cubicBezTo>
                    <a:pt x="201" y="508"/>
                    <a:pt x="216" y="507"/>
                    <a:pt x="234" y="511"/>
                  </a:cubicBezTo>
                  <a:cubicBezTo>
                    <a:pt x="234" y="511"/>
                    <a:pt x="212" y="497"/>
                    <a:pt x="185" y="499"/>
                  </a:cubicBezTo>
                  <a:cubicBezTo>
                    <a:pt x="200" y="492"/>
                    <a:pt x="220" y="488"/>
                    <a:pt x="248" y="495"/>
                  </a:cubicBezTo>
                  <a:cubicBezTo>
                    <a:pt x="248" y="495"/>
                    <a:pt x="222" y="477"/>
                    <a:pt x="190" y="481"/>
                  </a:cubicBezTo>
                  <a:cubicBezTo>
                    <a:pt x="191" y="480"/>
                    <a:pt x="193" y="478"/>
                    <a:pt x="194" y="477"/>
                  </a:cubicBezTo>
                  <a:cubicBezTo>
                    <a:pt x="245" y="450"/>
                    <a:pt x="322" y="478"/>
                    <a:pt x="365" y="530"/>
                  </a:cubicBezTo>
                  <a:cubicBezTo>
                    <a:pt x="382" y="550"/>
                    <a:pt x="394" y="573"/>
                    <a:pt x="397" y="596"/>
                  </a:cubicBezTo>
                  <a:cubicBezTo>
                    <a:pt x="397" y="552"/>
                    <a:pt x="397" y="552"/>
                    <a:pt x="397" y="552"/>
                  </a:cubicBezTo>
                  <a:cubicBezTo>
                    <a:pt x="391" y="541"/>
                    <a:pt x="384" y="530"/>
                    <a:pt x="376" y="521"/>
                  </a:cubicBezTo>
                  <a:cubicBezTo>
                    <a:pt x="333" y="470"/>
                    <a:pt x="260" y="439"/>
                    <a:pt x="202" y="458"/>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253" name="Freeform 38"/>
            <p:cNvSpPr>
              <a:spLocks noEditPoints="1"/>
            </p:cNvSpPr>
            <p:nvPr/>
          </p:nvSpPr>
          <p:spPr bwMode="auto">
            <a:xfrm>
              <a:off x="7537450" y="3038475"/>
              <a:ext cx="1200150" cy="1277938"/>
            </a:xfrm>
            <a:custGeom>
              <a:avLst/>
              <a:gdLst>
                <a:gd name="T0" fmla="*/ 279 w 320"/>
                <a:gd name="T1" fmla="*/ 126 h 340"/>
                <a:gd name="T2" fmla="*/ 214 w 320"/>
                <a:gd name="T3" fmla="*/ 145 h 340"/>
                <a:gd name="T4" fmla="*/ 266 w 320"/>
                <a:gd name="T5" fmla="*/ 16 h 340"/>
                <a:gd name="T6" fmla="*/ 249 w 320"/>
                <a:gd name="T7" fmla="*/ 88 h 340"/>
                <a:gd name="T8" fmla="*/ 244 w 320"/>
                <a:gd name="T9" fmla="*/ 29 h 340"/>
                <a:gd name="T10" fmla="*/ 236 w 320"/>
                <a:gd name="T11" fmla="*/ 81 h 340"/>
                <a:gd name="T12" fmla="*/ 229 w 320"/>
                <a:gd name="T13" fmla="*/ 49 h 340"/>
                <a:gd name="T14" fmla="*/ 224 w 320"/>
                <a:gd name="T15" fmla="*/ 91 h 340"/>
                <a:gd name="T16" fmla="*/ 221 w 320"/>
                <a:gd name="T17" fmla="*/ 60 h 340"/>
                <a:gd name="T18" fmla="*/ 220 w 320"/>
                <a:gd name="T19" fmla="*/ 86 h 340"/>
                <a:gd name="T20" fmla="*/ 139 w 320"/>
                <a:gd name="T21" fmla="*/ 2 h 340"/>
                <a:gd name="T22" fmla="*/ 164 w 320"/>
                <a:gd name="T23" fmla="*/ 20 h 340"/>
                <a:gd name="T24" fmla="*/ 85 w 320"/>
                <a:gd name="T25" fmla="*/ 4 h 340"/>
                <a:gd name="T26" fmla="*/ 126 w 320"/>
                <a:gd name="T27" fmla="*/ 14 h 340"/>
                <a:gd name="T28" fmla="*/ 43 w 320"/>
                <a:gd name="T29" fmla="*/ 34 h 340"/>
                <a:gd name="T30" fmla="*/ 65 w 320"/>
                <a:gd name="T31" fmla="*/ 27 h 340"/>
                <a:gd name="T32" fmla="*/ 0 w 320"/>
                <a:gd name="T33" fmla="*/ 98 h 340"/>
                <a:gd name="T34" fmla="*/ 63 w 320"/>
                <a:gd name="T35" fmla="*/ 48 h 340"/>
                <a:gd name="T36" fmla="*/ 35 w 320"/>
                <a:gd name="T37" fmla="*/ 112 h 340"/>
                <a:gd name="T38" fmla="*/ 320 w 320"/>
                <a:gd name="T39" fmla="*/ 340 h 340"/>
                <a:gd name="T40" fmla="*/ 320 w 320"/>
                <a:gd name="T41" fmla="*/ 260 h 340"/>
                <a:gd name="T42" fmla="*/ 131 w 320"/>
                <a:gd name="T43" fmla="*/ 173 h 340"/>
                <a:gd name="T44" fmla="*/ 113 w 320"/>
                <a:gd name="T45" fmla="*/ 87 h 340"/>
                <a:gd name="T46" fmla="*/ 131 w 320"/>
                <a:gd name="T47" fmla="*/ 59 h 340"/>
                <a:gd name="T48" fmla="*/ 194 w 320"/>
                <a:gd name="T49" fmla="*/ 67 h 340"/>
                <a:gd name="T50" fmla="*/ 186 w 320"/>
                <a:gd name="T51" fmla="*/ 127 h 340"/>
                <a:gd name="T52" fmla="*/ 174 w 320"/>
                <a:gd name="T53" fmla="*/ 135 h 340"/>
                <a:gd name="T54" fmla="*/ 170 w 320"/>
                <a:gd name="T55" fmla="*/ 141 h 340"/>
                <a:gd name="T56" fmla="*/ 174 w 320"/>
                <a:gd name="T57" fmla="*/ 147 h 340"/>
                <a:gd name="T58" fmla="*/ 288 w 320"/>
                <a:gd name="T59" fmla="*/ 136 h 340"/>
                <a:gd name="T60" fmla="*/ 320 w 320"/>
                <a:gd name="T61" fmla="*/ 95 h 340"/>
                <a:gd name="T62" fmla="*/ 320 w 320"/>
                <a:gd name="T63" fmla="*/ 53 h 340"/>
                <a:gd name="T64" fmla="*/ 309 w 320"/>
                <a:gd name="T65" fmla="*/ 87 h 340"/>
                <a:gd name="T66" fmla="*/ 279 w 320"/>
                <a:gd name="T67" fmla="*/ 126 h 340"/>
                <a:gd name="T68" fmla="*/ 191 w 320"/>
                <a:gd name="T69" fmla="*/ 47 h 340"/>
                <a:gd name="T70" fmla="*/ 187 w 320"/>
                <a:gd name="T71" fmla="*/ 43 h 340"/>
                <a:gd name="T72" fmla="*/ 186 w 320"/>
                <a:gd name="T73" fmla="*/ 41 h 340"/>
                <a:gd name="T74" fmla="*/ 192 w 320"/>
                <a:gd name="T75" fmla="*/ 48 h 340"/>
                <a:gd name="T76" fmla="*/ 191 w 320"/>
                <a:gd name="T77" fmla="*/ 47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0" h="340">
                  <a:moveTo>
                    <a:pt x="279" y="126"/>
                  </a:moveTo>
                  <a:cubicBezTo>
                    <a:pt x="257" y="144"/>
                    <a:pt x="233" y="147"/>
                    <a:pt x="214" y="145"/>
                  </a:cubicBezTo>
                  <a:cubicBezTo>
                    <a:pt x="305" y="103"/>
                    <a:pt x="266" y="16"/>
                    <a:pt x="266" y="16"/>
                  </a:cubicBezTo>
                  <a:cubicBezTo>
                    <a:pt x="269" y="50"/>
                    <a:pt x="260" y="72"/>
                    <a:pt x="249" y="88"/>
                  </a:cubicBezTo>
                  <a:cubicBezTo>
                    <a:pt x="257" y="57"/>
                    <a:pt x="244" y="29"/>
                    <a:pt x="244" y="29"/>
                  </a:cubicBezTo>
                  <a:cubicBezTo>
                    <a:pt x="246" y="51"/>
                    <a:pt x="242" y="68"/>
                    <a:pt x="236" y="81"/>
                  </a:cubicBezTo>
                  <a:cubicBezTo>
                    <a:pt x="235" y="63"/>
                    <a:pt x="229" y="49"/>
                    <a:pt x="229" y="49"/>
                  </a:cubicBezTo>
                  <a:cubicBezTo>
                    <a:pt x="231" y="66"/>
                    <a:pt x="228" y="79"/>
                    <a:pt x="224" y="91"/>
                  </a:cubicBezTo>
                  <a:cubicBezTo>
                    <a:pt x="225" y="82"/>
                    <a:pt x="224" y="72"/>
                    <a:pt x="221" y="60"/>
                  </a:cubicBezTo>
                  <a:cubicBezTo>
                    <a:pt x="221" y="60"/>
                    <a:pt x="222" y="74"/>
                    <a:pt x="220" y="86"/>
                  </a:cubicBezTo>
                  <a:cubicBezTo>
                    <a:pt x="219" y="64"/>
                    <a:pt x="207" y="24"/>
                    <a:pt x="139" y="2"/>
                  </a:cubicBezTo>
                  <a:cubicBezTo>
                    <a:pt x="139" y="2"/>
                    <a:pt x="151" y="10"/>
                    <a:pt x="164" y="20"/>
                  </a:cubicBezTo>
                  <a:cubicBezTo>
                    <a:pt x="146" y="11"/>
                    <a:pt x="117" y="0"/>
                    <a:pt x="85" y="4"/>
                  </a:cubicBezTo>
                  <a:cubicBezTo>
                    <a:pt x="85" y="4"/>
                    <a:pt x="108" y="6"/>
                    <a:pt x="126" y="14"/>
                  </a:cubicBezTo>
                  <a:cubicBezTo>
                    <a:pt x="81" y="9"/>
                    <a:pt x="43" y="34"/>
                    <a:pt x="43" y="34"/>
                  </a:cubicBezTo>
                  <a:cubicBezTo>
                    <a:pt x="51" y="31"/>
                    <a:pt x="59" y="29"/>
                    <a:pt x="65" y="27"/>
                  </a:cubicBezTo>
                  <a:cubicBezTo>
                    <a:pt x="28" y="47"/>
                    <a:pt x="0" y="98"/>
                    <a:pt x="0" y="98"/>
                  </a:cubicBezTo>
                  <a:cubicBezTo>
                    <a:pt x="27" y="62"/>
                    <a:pt x="50" y="51"/>
                    <a:pt x="63" y="48"/>
                  </a:cubicBezTo>
                  <a:cubicBezTo>
                    <a:pt x="53" y="62"/>
                    <a:pt x="43" y="82"/>
                    <a:pt x="35" y="112"/>
                  </a:cubicBezTo>
                  <a:cubicBezTo>
                    <a:pt x="11" y="202"/>
                    <a:pt x="158" y="323"/>
                    <a:pt x="320" y="340"/>
                  </a:cubicBezTo>
                  <a:cubicBezTo>
                    <a:pt x="320" y="260"/>
                    <a:pt x="320" y="260"/>
                    <a:pt x="320" y="260"/>
                  </a:cubicBezTo>
                  <a:cubicBezTo>
                    <a:pt x="240" y="248"/>
                    <a:pt x="167" y="216"/>
                    <a:pt x="131" y="173"/>
                  </a:cubicBezTo>
                  <a:cubicBezTo>
                    <a:pt x="109" y="147"/>
                    <a:pt x="101" y="119"/>
                    <a:pt x="113" y="87"/>
                  </a:cubicBezTo>
                  <a:cubicBezTo>
                    <a:pt x="117" y="74"/>
                    <a:pt x="124" y="65"/>
                    <a:pt x="131" y="59"/>
                  </a:cubicBezTo>
                  <a:cubicBezTo>
                    <a:pt x="151" y="42"/>
                    <a:pt x="178" y="49"/>
                    <a:pt x="194" y="67"/>
                  </a:cubicBezTo>
                  <a:cubicBezTo>
                    <a:pt x="207" y="84"/>
                    <a:pt x="210" y="105"/>
                    <a:pt x="186" y="127"/>
                  </a:cubicBezTo>
                  <a:cubicBezTo>
                    <a:pt x="182" y="130"/>
                    <a:pt x="178" y="133"/>
                    <a:pt x="174" y="135"/>
                  </a:cubicBezTo>
                  <a:cubicBezTo>
                    <a:pt x="171" y="137"/>
                    <a:pt x="170" y="139"/>
                    <a:pt x="170" y="141"/>
                  </a:cubicBezTo>
                  <a:cubicBezTo>
                    <a:pt x="170" y="144"/>
                    <a:pt x="172" y="146"/>
                    <a:pt x="174" y="147"/>
                  </a:cubicBezTo>
                  <a:cubicBezTo>
                    <a:pt x="174" y="147"/>
                    <a:pt x="235" y="180"/>
                    <a:pt x="288" y="136"/>
                  </a:cubicBezTo>
                  <a:cubicBezTo>
                    <a:pt x="300" y="126"/>
                    <a:pt x="310" y="113"/>
                    <a:pt x="320" y="95"/>
                  </a:cubicBezTo>
                  <a:cubicBezTo>
                    <a:pt x="320" y="53"/>
                    <a:pt x="320" y="53"/>
                    <a:pt x="320" y="53"/>
                  </a:cubicBezTo>
                  <a:cubicBezTo>
                    <a:pt x="318" y="64"/>
                    <a:pt x="315" y="76"/>
                    <a:pt x="309" y="87"/>
                  </a:cubicBezTo>
                  <a:cubicBezTo>
                    <a:pt x="300" y="104"/>
                    <a:pt x="289" y="117"/>
                    <a:pt x="279" y="126"/>
                  </a:cubicBezTo>
                  <a:close/>
                  <a:moveTo>
                    <a:pt x="191" y="47"/>
                  </a:moveTo>
                  <a:cubicBezTo>
                    <a:pt x="190" y="46"/>
                    <a:pt x="189" y="44"/>
                    <a:pt x="187" y="43"/>
                  </a:cubicBezTo>
                  <a:cubicBezTo>
                    <a:pt x="186" y="41"/>
                    <a:pt x="186" y="41"/>
                    <a:pt x="186" y="41"/>
                  </a:cubicBezTo>
                  <a:cubicBezTo>
                    <a:pt x="188" y="43"/>
                    <a:pt x="190" y="45"/>
                    <a:pt x="192" y="48"/>
                  </a:cubicBezTo>
                  <a:cubicBezTo>
                    <a:pt x="192" y="47"/>
                    <a:pt x="192" y="47"/>
                    <a:pt x="191" y="4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
        <p:nvSpPr>
          <p:cNvPr id="254" name="Rectangle 253"/>
          <p:cNvSpPr/>
          <p:nvPr/>
        </p:nvSpPr>
        <p:spPr>
          <a:xfrm>
            <a:off x="4521057" y="7024699"/>
            <a:ext cx="2268142" cy="911364"/>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Rectangle 254"/>
          <p:cNvSpPr>
            <a:spLocks noChangeAspect="1"/>
          </p:cNvSpPr>
          <p:nvPr/>
        </p:nvSpPr>
        <p:spPr>
          <a:xfrm>
            <a:off x="4575647" y="7078370"/>
            <a:ext cx="2158962" cy="804022"/>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Text Placeholder 57"/>
          <p:cNvSpPr>
            <a:spLocks noGrp="1"/>
          </p:cNvSpPr>
          <p:nvPr>
            <p:ph type="body" sz="quarter" idx="11" hasCustomPrompt="1"/>
          </p:nvPr>
        </p:nvSpPr>
        <p:spPr>
          <a:xfrm>
            <a:off x="4597736" y="7096125"/>
            <a:ext cx="2117390" cy="769357"/>
          </a:xfrm>
        </p:spPr>
        <p:txBody>
          <a:bodyPr anchor="ctr">
            <a:normAutofit/>
          </a:bodyPr>
          <a:lstStyle>
            <a:lvl1pPr marL="0" indent="0" algn="ctr">
              <a:lnSpc>
                <a:spcPct val="100000"/>
              </a:lnSpc>
              <a:spcBef>
                <a:spcPts val="0"/>
              </a:spcBef>
              <a:buNone/>
              <a:defRPr sz="1400" b="0" i="1">
                <a:solidFill>
                  <a:schemeClr val="bg1"/>
                </a:solidFill>
              </a:defRPr>
            </a:lvl1pPr>
            <a:lvl2pPr marL="0" indent="0" algn="ctr">
              <a:spcBef>
                <a:spcPts val="0"/>
              </a:spcBef>
              <a:buNone/>
              <a:defRPr sz="1000"/>
            </a:lvl2pPr>
            <a:lvl3pPr marL="0" indent="0" algn="ctr">
              <a:spcBef>
                <a:spcPts val="0"/>
              </a:spcBef>
              <a:buNone/>
              <a:defRPr sz="1000"/>
            </a:lvl3pPr>
            <a:lvl4pPr marL="0" indent="0" algn="ctr">
              <a:spcBef>
                <a:spcPts val="0"/>
              </a:spcBef>
              <a:buNone/>
              <a:defRPr sz="1000"/>
            </a:lvl4pPr>
            <a:lvl5pPr marL="0" indent="0" algn="ctr">
              <a:spcBef>
                <a:spcPts val="0"/>
              </a:spcBef>
              <a:buNone/>
              <a:defRPr sz="1000"/>
            </a:lvl5pPr>
          </a:lstStyle>
          <a:p>
            <a:pPr lvl="0"/>
            <a:r>
              <a:rPr lang="en-US" dirty="0" smtClean="0"/>
              <a:t>Greeting</a:t>
            </a:r>
          </a:p>
        </p:txBody>
      </p:sp>
      <p:sp>
        <p:nvSpPr>
          <p:cNvPr id="257" name="Frame 256"/>
          <p:cNvSpPr/>
          <p:nvPr/>
        </p:nvSpPr>
        <p:spPr>
          <a:xfrm>
            <a:off x="337457" y="5372100"/>
            <a:ext cx="7088233" cy="4343400"/>
          </a:xfrm>
          <a:prstGeom prst="frame">
            <a:avLst>
              <a:gd name="adj1" fmla="val 3001"/>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a:off x="3418161" y="-291612"/>
            <a:ext cx="936078" cy="3284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200" dirty="0">
                <a:solidFill>
                  <a:schemeClr val="tx2"/>
                </a:solidFill>
              </a:rPr>
              <a:t>Fold here</a:t>
            </a:r>
          </a:p>
        </p:txBody>
      </p:sp>
    </p:spTree>
    <p:extLst>
      <p:ext uri="{BB962C8B-B14F-4D97-AF65-F5344CB8AC3E}">
        <p14:creationId xmlns:p14="http://schemas.microsoft.com/office/powerpoint/2010/main" val="2830348774"/>
      </p:ext>
    </p:extLst>
  </p:cSld>
  <p:clrMapOvr>
    <a:masterClrMapping/>
  </p:clrMapOvr>
  <p:extLst mod="1">
    <p:ext uri="{DCECCB84-F9BA-43D5-87BE-67443E8EF086}">
      <p15:sldGuideLst xmlns="" xmlns:p15="http://schemas.microsoft.com/office/powerpoint/2012/main">
        <p15:guide id="1" orient="horz" pos="3168">
          <p15:clr>
            <a:srgbClr val="FBAE40"/>
          </p15:clr>
        </p15:guide>
        <p15:guide id="2" pos="2448">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6D3815F-BFC3-41A7-A77F-1975C55E501A}" type="datetimeFigureOut">
              <a:rPr lang="en-US" smtClean="0"/>
              <a:t>12/17/2013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339E341B-7BB7-40B7-8031-C8FE01961E0C}" type="slidenum">
              <a:rPr lang="en-US" smtClean="0"/>
              <a:t>‹#›</a:t>
            </a:fld>
            <a:endParaRPr lang="en-US"/>
          </a:p>
        </p:txBody>
      </p:sp>
      <p:sp>
        <p:nvSpPr>
          <p:cNvPr id="7" name="Rectangle 6"/>
          <p:cNvSpPr/>
          <p:nvPr/>
        </p:nvSpPr>
        <p:spPr>
          <a:xfrm>
            <a:off x="7982358" y="10886"/>
            <a:ext cx="1853340" cy="6422571"/>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2000" dirty="0" smtClean="0">
                <a:solidFill>
                  <a:srgbClr val="7F7F7F"/>
                </a:solidFill>
                <a:latin typeface="Calibri Light" panose="020F0302020204030204" pitchFamily="34" charset="0"/>
                <a:cs typeface="Calibri" panose="020F0502020204030204" pitchFamily="34" charset="0"/>
              </a:rPr>
              <a:t>Printing:</a:t>
            </a:r>
          </a:p>
          <a:p>
            <a:pPr lvl="0">
              <a:spcBef>
                <a:spcPts val="300"/>
              </a:spcBef>
            </a:pPr>
            <a:r>
              <a:rPr lang="en-US" sz="1600" baseline="0" dirty="0" smtClean="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lang="en-US" sz="1600" dirty="0" smtClean="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card, click View, Slide Master, and delete them before you print.</a:t>
            </a:r>
            <a:endParaRPr lang="en-US" sz="16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2723642792"/>
      </p:ext>
    </p:extLst>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descr="Champagne flutes with ribbon" title="Sample picture"/>
          <p:cNvPicPr>
            <a:picLocks noGrp="1" noChangeAspect="1"/>
          </p:cNvPicPr>
          <p:nvPr>
            <p:ph type="pic" sz="quarter" idx="11"/>
          </p:nvPr>
        </p:nvPicPr>
        <p:blipFill>
          <a:blip r:embed="rId2" cstate="print">
            <a:extLst>
              <a:ext uri="{28A0092B-C50C-407E-A947-70E740481C1C}">
                <a14:useLocalDpi xmlns:a14="http://schemas.microsoft.com/office/drawing/2010/main" val="0"/>
              </a:ext>
            </a:extLst>
          </a:blip>
          <a:srcRect/>
          <a:stretch>
            <a:fillRect/>
          </a:stretch>
        </p:blipFill>
        <p:spPr/>
      </p:pic>
      <p:sp>
        <p:nvSpPr>
          <p:cNvPr id="3" name="Text Placeholder 2"/>
          <p:cNvSpPr>
            <a:spLocks noGrp="1"/>
          </p:cNvSpPr>
          <p:nvPr>
            <p:ph type="body" sz="quarter" idx="10"/>
          </p:nvPr>
        </p:nvSpPr>
        <p:spPr/>
        <p:txBody>
          <a:bodyPr/>
          <a:lstStyle/>
          <a:p>
            <a:r>
              <a:rPr lang="en-US" dirty="0" smtClean="0"/>
              <a:t>2012 Holiday</a:t>
            </a:r>
            <a:endParaRPr lang="en-US" dirty="0"/>
          </a:p>
        </p:txBody>
      </p:sp>
      <p:pic>
        <p:nvPicPr>
          <p:cNvPr id="9" name="Picture Placeholder 8" descr="Champagne flutes with ribbon" title="Sample pictures"/>
          <p:cNvPicPr>
            <a:picLocks noGrp="1" noChangeAspect="1"/>
          </p:cNvPicPr>
          <p:nvPr>
            <p:ph type="pic" sz="quarter" idx="12"/>
          </p:nvPr>
        </p:nvPicPr>
        <p:blipFill>
          <a:blip r:embed="rId2" cstate="print">
            <a:extLst>
              <a:ext uri="{28A0092B-C50C-407E-A947-70E740481C1C}">
                <a14:useLocalDpi xmlns:a14="http://schemas.microsoft.com/office/drawing/2010/main" val="0"/>
              </a:ext>
            </a:extLst>
          </a:blip>
          <a:srcRect/>
          <a:stretch>
            <a:fillRect/>
          </a:stretch>
        </p:blipFill>
        <p:spPr/>
      </p:pic>
      <p:sp>
        <p:nvSpPr>
          <p:cNvPr id="5" name="Text Placeholder 4"/>
          <p:cNvSpPr>
            <a:spLocks noGrp="1"/>
          </p:cNvSpPr>
          <p:nvPr>
            <p:ph type="body" sz="quarter" idx="13"/>
          </p:nvPr>
        </p:nvSpPr>
        <p:spPr/>
        <p:txBody>
          <a:bodyPr/>
          <a:lstStyle/>
          <a:p>
            <a:r>
              <a:rPr lang="en-US" dirty="0" smtClean="0"/>
              <a:t>2012 Holiday</a:t>
            </a:r>
            <a:endParaRPr lang="en-US" dirty="0"/>
          </a:p>
        </p:txBody>
      </p:sp>
      <p:sp>
        <p:nvSpPr>
          <p:cNvPr id="2" name="TextBox 1"/>
          <p:cNvSpPr txBox="1"/>
          <p:nvPr/>
        </p:nvSpPr>
        <p:spPr>
          <a:xfrm>
            <a:off x="517585" y="500722"/>
            <a:ext cx="3071004" cy="3477875"/>
          </a:xfrm>
          <a:prstGeom prst="rect">
            <a:avLst/>
          </a:prstGeom>
          <a:noFill/>
        </p:spPr>
        <p:txBody>
          <a:bodyPr wrap="square" rtlCol="0">
            <a:spAutoFit/>
          </a:bodyPr>
          <a:lstStyle/>
          <a:p>
            <a:r>
              <a:rPr lang="en-GB" sz="4400" dirty="0" smtClean="0">
                <a:solidFill>
                  <a:schemeClr val="bg1"/>
                </a:solidFill>
                <a:latin typeface="Eccentric" pitchFamily="50" charset="0"/>
              </a:rPr>
              <a:t>Belvedere</a:t>
            </a:r>
          </a:p>
          <a:p>
            <a:r>
              <a:rPr lang="en-GB" sz="4400" dirty="0" smtClean="0">
                <a:solidFill>
                  <a:schemeClr val="bg1"/>
                </a:solidFill>
                <a:latin typeface="Eccentric" pitchFamily="50" charset="0"/>
              </a:rPr>
              <a:t>Happy</a:t>
            </a:r>
          </a:p>
          <a:p>
            <a:r>
              <a:rPr lang="en-GB" sz="4400" dirty="0" smtClean="0">
                <a:solidFill>
                  <a:schemeClr val="bg1"/>
                </a:solidFill>
                <a:latin typeface="Eccentric" pitchFamily="50" charset="0"/>
              </a:rPr>
              <a:t>       New</a:t>
            </a:r>
          </a:p>
          <a:p>
            <a:r>
              <a:rPr lang="en-GB" sz="4400" dirty="0" smtClean="0">
                <a:solidFill>
                  <a:schemeClr val="bg1"/>
                </a:solidFill>
                <a:latin typeface="Eccentric" pitchFamily="50" charset="0"/>
              </a:rPr>
              <a:t>            Year</a:t>
            </a:r>
          </a:p>
          <a:p>
            <a:endParaRPr lang="en-US" sz="4400" dirty="0">
              <a:solidFill>
                <a:schemeClr val="bg1"/>
              </a:solidFill>
              <a:latin typeface="Eccentric" pitchFamily="50" charset="0"/>
            </a:endParaRPr>
          </a:p>
        </p:txBody>
      </p:sp>
    </p:spTree>
    <p:extLst>
      <p:ext uri="{BB962C8B-B14F-4D97-AF65-F5344CB8AC3E}">
        <p14:creationId xmlns:p14="http://schemas.microsoft.com/office/powerpoint/2010/main" val="137283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smtClean="0"/>
              <a:t>Season’s Greetings &amp; Happy New Year!</a:t>
            </a:r>
            <a:endParaRPr lang="en-US" dirty="0"/>
          </a:p>
        </p:txBody>
      </p:sp>
      <p:sp>
        <p:nvSpPr>
          <p:cNvPr id="3" name="Text Placeholder 2"/>
          <p:cNvSpPr>
            <a:spLocks noGrp="1"/>
          </p:cNvSpPr>
          <p:nvPr>
            <p:ph type="body" sz="quarter" idx="11"/>
          </p:nvPr>
        </p:nvSpPr>
        <p:spPr/>
        <p:txBody>
          <a:bodyPr/>
          <a:lstStyle/>
          <a:p>
            <a:r>
              <a:rPr lang="en-US" smtClean="0"/>
              <a:t>Season’s Greetings &amp; Happy New Year!</a:t>
            </a:r>
            <a:endParaRPr lang="en-US" dirty="0"/>
          </a:p>
        </p:txBody>
      </p:sp>
    </p:spTree>
    <p:extLst>
      <p:ext uri="{BB962C8B-B14F-4D97-AF65-F5344CB8AC3E}">
        <p14:creationId xmlns:p14="http://schemas.microsoft.com/office/powerpoint/2010/main" val="1437734389"/>
      </p:ext>
    </p:extLst>
  </p:cSld>
  <p:clrMapOvr>
    <a:masterClrMapping/>
  </p:clrMapOvr>
</p:sld>
</file>

<file path=ppt/theme/theme1.xml><?xml version="1.0" encoding="utf-8"?>
<a:theme xmlns:a="http://schemas.openxmlformats.org/drawingml/2006/main" name="TS103895226 (2)">
  <a:themeElements>
    <a:clrScheme name="PlumBlueSwooshCard">
      <a:dk1>
        <a:sysClr val="windowText" lastClr="000000"/>
      </a:dk1>
      <a:lt1>
        <a:sysClr val="window" lastClr="FFFFFF"/>
      </a:lt1>
      <a:dk2>
        <a:srgbClr val="6D6E70"/>
      </a:dk2>
      <a:lt2>
        <a:srgbClr val="E5E6E7"/>
      </a:lt2>
      <a:accent1>
        <a:srgbClr val="3F0C3C"/>
      </a:accent1>
      <a:accent2>
        <a:srgbClr val="6B8D91"/>
      </a:accent2>
      <a:accent3>
        <a:srgbClr val="39402D"/>
      </a:accent3>
      <a:accent4>
        <a:srgbClr val="7B8051"/>
      </a:accent4>
      <a:accent5>
        <a:srgbClr val="B6A76F"/>
      </a:accent5>
      <a:accent6>
        <a:srgbClr val="9E0001"/>
      </a:accent6>
      <a:hlink>
        <a:srgbClr val="81197C"/>
      </a:hlink>
      <a:folHlink>
        <a:srgbClr val="7F8081"/>
      </a:folHlink>
    </a:clrScheme>
    <a:fontScheme name="Bookman Old Style">
      <a:majorFont>
        <a:latin typeface="Bookman Old Style"/>
        <a:ea typeface=""/>
        <a:cs typeface=""/>
      </a:majorFont>
      <a:minorFont>
        <a:latin typeface="Bookman Old Style"/>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lumBlueSwooshCard.potx" id="{6DB27A17-5955-43C9-8056-C6EC93E5D14C}" vid="{343C633A-0E20-4A36-AEB6-973CEC9B1D6D}"/>
    </a:ext>
  </a:extLst>
</a:theme>
</file>

<file path=ppt/theme/theme2.xml><?xml version="1.0" encoding="utf-8"?>
<a:theme xmlns:a="http://schemas.openxmlformats.org/drawingml/2006/main" name="Office Theme">
  <a:themeElements>
    <a:clrScheme name="PlumBlueSwooshCard">
      <a:dk1>
        <a:sysClr val="windowText" lastClr="000000"/>
      </a:dk1>
      <a:lt1>
        <a:sysClr val="window" lastClr="FFFFFF"/>
      </a:lt1>
      <a:dk2>
        <a:srgbClr val="6D6E70"/>
      </a:dk2>
      <a:lt2>
        <a:srgbClr val="E5E6E7"/>
      </a:lt2>
      <a:accent1>
        <a:srgbClr val="3F0C3C"/>
      </a:accent1>
      <a:accent2>
        <a:srgbClr val="6B8D91"/>
      </a:accent2>
      <a:accent3>
        <a:srgbClr val="39402D"/>
      </a:accent3>
      <a:accent4>
        <a:srgbClr val="7B8051"/>
      </a:accent4>
      <a:accent5>
        <a:srgbClr val="B6A76F"/>
      </a:accent5>
      <a:accent6>
        <a:srgbClr val="9E0001"/>
      </a:accent6>
      <a:hlink>
        <a:srgbClr val="81197C"/>
      </a:hlink>
      <a:folHlink>
        <a:srgbClr val="7F8081"/>
      </a:folHlink>
    </a:clrScheme>
    <a:fontScheme name="Bookman Old Style">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PlumBlueSwooshCard">
      <a:dk1>
        <a:sysClr val="windowText" lastClr="000000"/>
      </a:dk1>
      <a:lt1>
        <a:sysClr val="window" lastClr="FFFFFF"/>
      </a:lt1>
      <a:dk2>
        <a:srgbClr val="6D6E70"/>
      </a:dk2>
      <a:lt2>
        <a:srgbClr val="E5E6E7"/>
      </a:lt2>
      <a:accent1>
        <a:srgbClr val="3F0C3C"/>
      </a:accent1>
      <a:accent2>
        <a:srgbClr val="6B8D91"/>
      </a:accent2>
      <a:accent3>
        <a:srgbClr val="39402D"/>
      </a:accent3>
      <a:accent4>
        <a:srgbClr val="7B8051"/>
      </a:accent4>
      <a:accent5>
        <a:srgbClr val="B6A76F"/>
      </a:accent5>
      <a:accent6>
        <a:srgbClr val="9E0001"/>
      </a:accent6>
      <a:hlink>
        <a:srgbClr val="81197C"/>
      </a:hlink>
      <a:folHlink>
        <a:srgbClr val="7F8081"/>
      </a:folHlink>
    </a:clrScheme>
    <a:fontScheme name="Bookman Old Style">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0EC46F5-FD8E-4EE9-8AE4-C661F85527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24</Words>
  <Application>Microsoft Office PowerPoint</Application>
  <PresentationFormat>Custom</PresentationFormat>
  <Paragraphs>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TS103895226 (2)</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2012-11-27T14:48:45Z</dcterms:created>
  <dcterms:modified xsi:type="dcterms:W3CDTF">2013-12-17T12:23:49Z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TC038952269991</vt:lpwstr>
  </property>
</Properties>
</file>